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0HW0blPXO9tLcQT9bDKCXydoz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10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10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0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0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0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0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0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0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0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0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10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10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0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 b="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Google Shape;272;p19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1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Google Shape;294;p1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9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9"/>
          <p:cNvSpPr txBox="1">
            <a:spLocks noGrp="1"/>
          </p:cNvSpPr>
          <p:nvPr>
            <p:ph type="body" idx="1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9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9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0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20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20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2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20"/>
          <p:cNvSpPr txBox="1">
            <a:spLocks noGrp="1"/>
          </p:cNvSpPr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0"/>
          <p:cNvSpPr txBox="1">
            <a:spLocks noGrp="1"/>
          </p:cNvSpPr>
          <p:nvPr>
            <p:ph type="body" idx="1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1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Google Shape;43;p11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1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1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1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1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Google Shape;65;p1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3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9" name="Google Shape;79;p13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Google Shape;99;p13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9" name="Google Shape;109;p14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1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31" name="Google Shape;131;p1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2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5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2" name="Google Shape;142;p15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15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4" name="Google Shape;164;p1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body" idx="2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3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body" idx="4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7" name="Google Shape;177;p16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9" name="Google Shape;199;p1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Google Shape;208;p17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7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Google Shape;230;p1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7"/>
          <p:cNvSpPr txBox="1"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body" idx="1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body" idx="2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Google Shape;241;p18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18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Google Shape;261;p18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8"/>
          <p:cNvSpPr>
            <a:spLocks noGrp="1"/>
          </p:cNvSpPr>
          <p:nvPr>
            <p:ph type="pic" idx="2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265" name="Google Shape;265;p18"/>
          <p:cNvSpPr txBox="1"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 txBox="1">
            <a:spLocks noGrp="1"/>
          </p:cNvSpPr>
          <p:nvPr>
            <p:ph type="body" idx="1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sldNum" idx="12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ctrTitle"/>
          </p:nvPr>
        </p:nvSpPr>
        <p:spPr>
          <a:xfrm>
            <a:off x="3285626" y="1807354"/>
            <a:ext cx="7160357" cy="41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t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alibri"/>
              <a:buNone/>
            </a:pPr>
            <a:r>
              <a:rPr lang="en-US" sz="7200" dirty="0">
                <a:solidFill>
                  <a:srgbClr val="FFFFFF"/>
                </a:solidFill>
              </a:rPr>
              <a:t>Blockchain</a:t>
            </a:r>
            <a:br>
              <a:rPr lang="en-US" sz="7200" dirty="0">
                <a:solidFill>
                  <a:srgbClr val="FFFFFF"/>
                </a:solidFill>
              </a:rPr>
            </a:br>
            <a:r>
              <a:rPr lang="en-US" sz="7200" dirty="0">
                <a:solidFill>
                  <a:srgbClr val="FFFFFF"/>
                </a:solidFill>
              </a:rPr>
              <a:t>Loyalty Reward Program</a:t>
            </a:r>
            <a:br>
              <a:rPr lang="en-US" sz="72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Version 1.0 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339" name="Google Shape;339;p1"/>
          <p:cNvSpPr txBox="1">
            <a:spLocks noGrp="1"/>
          </p:cNvSpPr>
          <p:nvPr>
            <p:ph type="subTitle" idx="1"/>
          </p:nvPr>
        </p:nvSpPr>
        <p:spPr>
          <a:xfrm>
            <a:off x="1746017" y="4909351"/>
            <a:ext cx="8578699" cy="386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solidFill>
                  <a:srgbClr val="FFFFFF"/>
                </a:solidFill>
              </a:rPr>
              <a:t>Created By Gunadi Wirawan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"/>
          <p:cNvSpPr txBox="1">
            <a:spLocks noGrp="1"/>
          </p:cNvSpPr>
          <p:nvPr>
            <p:ph type="title"/>
          </p:nvPr>
        </p:nvSpPr>
        <p:spPr>
          <a:xfrm>
            <a:off x="791680" y="2254928"/>
            <a:ext cx="3691543" cy="264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lt1"/>
                </a:solidFill>
              </a:rPr>
              <a:t>Current Problem</a:t>
            </a:r>
            <a:endParaRPr sz="7200">
              <a:solidFill>
                <a:schemeClr val="lt1"/>
              </a:solidFill>
            </a:endParaRPr>
          </a:p>
        </p:txBody>
      </p:sp>
      <p:grpSp>
        <p:nvGrpSpPr>
          <p:cNvPr id="345" name="Google Shape;345;p2"/>
          <p:cNvGrpSpPr/>
          <p:nvPr/>
        </p:nvGrpSpPr>
        <p:grpSpPr>
          <a:xfrm>
            <a:off x="5520292" y="1287151"/>
            <a:ext cx="5132716" cy="4283695"/>
            <a:chOff x="0" y="2093"/>
            <a:chExt cx="5132716" cy="4283695"/>
          </a:xfrm>
        </p:grpSpPr>
        <p:cxnSp>
          <p:nvCxnSpPr>
            <p:cNvPr id="346" name="Google Shape;346;p2"/>
            <p:cNvCxnSpPr/>
            <p:nvPr/>
          </p:nvCxnSpPr>
          <p:spPr>
            <a:xfrm>
              <a:off x="0" y="2093"/>
              <a:ext cx="5132716" cy="0"/>
            </a:xfrm>
            <a:prstGeom prst="straightConnector1">
              <a:avLst/>
            </a:prstGeom>
            <a:solidFill>
              <a:srgbClr val="DE4115"/>
            </a:solidFill>
            <a:ln w="15875" cap="flat" cmpd="sng">
              <a:solidFill>
                <a:srgbClr val="DE411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7" name="Google Shape;347;p2"/>
            <p:cNvSpPr/>
            <p:nvPr/>
          </p:nvSpPr>
          <p:spPr>
            <a:xfrm>
              <a:off x="0" y="2093"/>
              <a:ext cx="5132716" cy="1427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 txBox="1"/>
            <p:nvPr/>
          </p:nvSpPr>
          <p:spPr>
            <a:xfrm>
              <a:off x="0" y="2093"/>
              <a:ext cx="5132716" cy="1427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200" tIns="156200" rIns="156200" bIns="15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Rockwell"/>
                <a:buNone/>
              </a:pPr>
              <a:r>
                <a:rPr lang="en-US" sz="4100" b="0" i="0" u="none" strike="noStrike" cap="non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The possibility that points can expire</a:t>
              </a:r>
              <a:endParaRPr/>
            </a:p>
          </p:txBody>
        </p:sp>
        <p:cxnSp>
          <p:nvCxnSpPr>
            <p:cNvPr id="349" name="Google Shape;349;p2"/>
            <p:cNvCxnSpPr/>
            <p:nvPr/>
          </p:nvCxnSpPr>
          <p:spPr>
            <a:xfrm>
              <a:off x="0" y="1429992"/>
              <a:ext cx="5132716" cy="0"/>
            </a:xfrm>
            <a:prstGeom prst="straightConnector1">
              <a:avLst/>
            </a:prstGeom>
            <a:solidFill>
              <a:schemeClr val="accent3"/>
            </a:solidFill>
            <a:ln w="158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0" name="Google Shape;350;p2"/>
            <p:cNvSpPr/>
            <p:nvPr/>
          </p:nvSpPr>
          <p:spPr>
            <a:xfrm>
              <a:off x="0" y="1429992"/>
              <a:ext cx="5132716" cy="1427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 txBox="1"/>
            <p:nvPr/>
          </p:nvSpPr>
          <p:spPr>
            <a:xfrm>
              <a:off x="0" y="1429992"/>
              <a:ext cx="5132716" cy="1427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200" tIns="156200" rIns="156200" bIns="15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Rockwell"/>
                <a:buNone/>
              </a:pPr>
              <a:r>
                <a:rPr lang="en-US" sz="4100" b="0" i="0" u="none" strike="noStrike" cap="non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Lack of Ownership &amp; Transferability</a:t>
              </a:r>
              <a:endParaRPr sz="41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352" name="Google Shape;352;p2"/>
            <p:cNvCxnSpPr/>
            <p:nvPr/>
          </p:nvCxnSpPr>
          <p:spPr>
            <a:xfrm>
              <a:off x="0" y="2857890"/>
              <a:ext cx="5132716" cy="0"/>
            </a:xfrm>
            <a:prstGeom prst="straightConnector1">
              <a:avLst/>
            </a:prstGeom>
            <a:solidFill>
              <a:srgbClr val="449DF2"/>
            </a:solidFill>
            <a:ln w="15875" cap="flat" cmpd="sng">
              <a:solidFill>
                <a:srgbClr val="449DF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3" name="Google Shape;353;p2"/>
            <p:cNvSpPr/>
            <p:nvPr/>
          </p:nvSpPr>
          <p:spPr>
            <a:xfrm>
              <a:off x="0" y="2857890"/>
              <a:ext cx="5132716" cy="1427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 txBox="1"/>
            <p:nvPr/>
          </p:nvSpPr>
          <p:spPr>
            <a:xfrm>
              <a:off x="0" y="2857890"/>
              <a:ext cx="5132716" cy="1427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200" tIns="156200" rIns="156200" bIns="15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Rockwell"/>
                <a:buNone/>
              </a:pPr>
              <a:r>
                <a:rPr lang="en-US" sz="4100" b="0" i="0" u="none" strike="noStrike" cap="non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Vulnerable to fraud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"/>
          <p:cNvSpPr txBox="1">
            <a:spLocks noGrp="1"/>
          </p:cNvSpPr>
          <p:nvPr>
            <p:ph type="title"/>
          </p:nvPr>
        </p:nvSpPr>
        <p:spPr>
          <a:xfrm>
            <a:off x="692458" y="2249899"/>
            <a:ext cx="3939688" cy="261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en-US" sz="5600"/>
              <a:t>How Blockchain Helps</a:t>
            </a:r>
            <a:endParaRPr sz="5600"/>
          </a:p>
        </p:txBody>
      </p:sp>
      <p:grpSp>
        <p:nvGrpSpPr>
          <p:cNvPr id="360" name="Google Shape;360;p3"/>
          <p:cNvGrpSpPr/>
          <p:nvPr/>
        </p:nvGrpSpPr>
        <p:grpSpPr>
          <a:xfrm>
            <a:off x="5108535" y="1417698"/>
            <a:ext cx="6245265" cy="4895550"/>
            <a:chOff x="0" y="346898"/>
            <a:chExt cx="6245265" cy="4895550"/>
          </a:xfrm>
        </p:grpSpPr>
        <p:sp>
          <p:nvSpPr>
            <p:cNvPr id="361" name="Google Shape;361;p3"/>
            <p:cNvSpPr/>
            <p:nvPr/>
          </p:nvSpPr>
          <p:spPr>
            <a:xfrm>
              <a:off x="0" y="346898"/>
              <a:ext cx="6245265" cy="1587690"/>
            </a:xfrm>
            <a:prstGeom prst="roundRect">
              <a:avLst>
                <a:gd name="adj" fmla="val 16667"/>
              </a:avLst>
            </a:prstGeom>
            <a:solidFill>
              <a:srgbClr val="DE4115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 txBox="1"/>
            <p:nvPr/>
          </p:nvSpPr>
          <p:spPr>
            <a:xfrm>
              <a:off x="77505" y="424403"/>
              <a:ext cx="6090255" cy="1432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Rockwell"/>
                <a:buNone/>
              </a:pPr>
              <a:r>
                <a:rPr lang="en-US" sz="2300" b="0" i="0" u="none" strike="noStrike" cap="non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By providing irrevocable tokens as reward points, customer assured their points never expire and remain forever on the blockchain</a:t>
              </a:r>
              <a:endParaRPr sz="23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0" y="2000828"/>
              <a:ext cx="6245265" cy="1587690"/>
            </a:xfrm>
            <a:prstGeom prst="roundRect">
              <a:avLst>
                <a:gd name="adj" fmla="val 16667"/>
              </a:avLst>
            </a:prstGeom>
            <a:solidFill>
              <a:srgbClr val="2CE66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 txBox="1"/>
            <p:nvPr/>
          </p:nvSpPr>
          <p:spPr>
            <a:xfrm>
              <a:off x="77505" y="2078333"/>
              <a:ext cx="6090255" cy="1432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Rockwell"/>
                <a:buNone/>
              </a:pPr>
              <a:r>
                <a:rPr lang="en-US" sz="2300" b="0" i="0" u="none" strike="noStrike" cap="non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Blockchain offer point ownership to the customer and allows complete transferability of points between members</a:t>
              </a:r>
              <a:br>
                <a:rPr lang="en-US" sz="2300" b="0" i="0" u="none" strike="noStrike" cap="non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</a:br>
              <a:endParaRPr sz="23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0" y="3654758"/>
              <a:ext cx="6245265" cy="1587690"/>
            </a:xfrm>
            <a:prstGeom prst="roundRect">
              <a:avLst>
                <a:gd name="adj" fmla="val 16667"/>
              </a:avLst>
            </a:prstGeom>
            <a:solidFill>
              <a:srgbClr val="9B4BE6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 txBox="1"/>
            <p:nvPr/>
          </p:nvSpPr>
          <p:spPr>
            <a:xfrm>
              <a:off x="77505" y="3732263"/>
              <a:ext cx="6090255" cy="1432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Rockwell"/>
                <a:buNone/>
              </a:pPr>
              <a:r>
                <a:rPr lang="en-US" sz="2300" b="0" i="0" u="none" strike="noStrike" cap="non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Blockchain secures the rewards platform against attack, this reduces the risk of fraud and assures companies that their rewards program cannot be exploited</a:t>
              </a:r>
              <a:endParaRPr sz="23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"/>
          <p:cNvSpPr txBox="1"/>
          <p:nvPr/>
        </p:nvSpPr>
        <p:spPr>
          <a:xfrm>
            <a:off x="2230528" y="4072273"/>
            <a:ext cx="2379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merchant registered as partner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and buy some </a:t>
            </a: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token</a:t>
            </a:r>
            <a:endParaRPr/>
          </a:p>
        </p:txBody>
      </p:sp>
      <p:pic>
        <p:nvPicPr>
          <p:cNvPr id="372" name="Google Shape;372;p5" descr="Background pattern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7876" y="3317874"/>
            <a:ext cx="796247" cy="796247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"/>
          <p:cNvSpPr txBox="1"/>
          <p:nvPr/>
        </p:nvSpPr>
        <p:spPr>
          <a:xfrm>
            <a:off x="5262306" y="4155955"/>
            <a:ext cx="1701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BLOCKCHAIN</a:t>
            </a:r>
            <a:endParaRPr sz="1400" b="1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4" name="Google Shape;374;p5"/>
          <p:cNvSpPr/>
          <p:nvPr/>
        </p:nvSpPr>
        <p:spPr>
          <a:xfrm rot="5400000">
            <a:off x="4594121" y="3220699"/>
            <a:ext cx="209654" cy="88775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86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88885" y="5173269"/>
            <a:ext cx="632389" cy="709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94525" y="3373531"/>
            <a:ext cx="651177" cy="60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"/>
          <p:cNvSpPr txBox="1"/>
          <p:nvPr/>
        </p:nvSpPr>
        <p:spPr>
          <a:xfrm>
            <a:off x="6470321" y="5991802"/>
            <a:ext cx="20015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Customer shop in partner</a:t>
            </a:r>
            <a:endParaRPr/>
          </a:p>
        </p:txBody>
      </p:sp>
      <p:pic>
        <p:nvPicPr>
          <p:cNvPr id="378" name="Google Shape;37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2194" y="5299545"/>
            <a:ext cx="651177" cy="60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"/>
          <p:cNvSpPr txBox="1"/>
          <p:nvPr/>
        </p:nvSpPr>
        <p:spPr>
          <a:xfrm>
            <a:off x="3203251" y="5976087"/>
            <a:ext cx="2628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Partner register member and send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token</a:t>
            </a:r>
            <a:r>
              <a:rPr lang="en-US"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as reward</a:t>
            </a:r>
            <a:endParaRPr/>
          </a:p>
        </p:txBody>
      </p:sp>
      <p:sp>
        <p:nvSpPr>
          <p:cNvPr id="380" name="Google Shape;380;p5"/>
          <p:cNvSpPr/>
          <p:nvPr/>
        </p:nvSpPr>
        <p:spPr>
          <a:xfrm rot="-2591326">
            <a:off x="4571766" y="4687009"/>
            <a:ext cx="796247" cy="2540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5875" cap="flat" cmpd="sng">
            <a:solidFill>
              <a:srgbClr val="9B2C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1" name="Google Shape;381;p5"/>
          <p:cNvSpPr/>
          <p:nvPr/>
        </p:nvSpPr>
        <p:spPr>
          <a:xfrm rot="10800000">
            <a:off x="5722492" y="5528209"/>
            <a:ext cx="796247" cy="2540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5875" cap="flat" cmpd="sng">
            <a:solidFill>
              <a:srgbClr val="9B2C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2" name="Google Shape;382;p5"/>
          <p:cNvSpPr/>
          <p:nvPr/>
        </p:nvSpPr>
        <p:spPr>
          <a:xfrm rot="2776016">
            <a:off x="6538071" y="4658391"/>
            <a:ext cx="796326" cy="2539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5875" cap="flat" cmpd="sng">
            <a:solidFill>
              <a:srgbClr val="9B2C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83" name="Google Shape;383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70208" y="2326666"/>
            <a:ext cx="709882" cy="709882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"/>
          <p:cNvSpPr txBox="1"/>
          <p:nvPr/>
        </p:nvSpPr>
        <p:spPr>
          <a:xfrm>
            <a:off x="7303209" y="3117361"/>
            <a:ext cx="161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Member send token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 other member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85" name="Google Shape;38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21267" y="3739059"/>
            <a:ext cx="709882" cy="709882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"/>
          <p:cNvSpPr/>
          <p:nvPr/>
        </p:nvSpPr>
        <p:spPr>
          <a:xfrm rot="809477">
            <a:off x="7054493" y="3794999"/>
            <a:ext cx="796247" cy="2540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5875" cap="flat" cmpd="sng">
            <a:solidFill>
              <a:srgbClr val="2E6D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7" name="Google Shape;387;p5"/>
          <p:cNvSpPr/>
          <p:nvPr/>
        </p:nvSpPr>
        <p:spPr>
          <a:xfrm rot="8591149">
            <a:off x="6712109" y="2964455"/>
            <a:ext cx="796247" cy="2540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5875" cap="flat" cmpd="sng">
            <a:solidFill>
              <a:srgbClr val="2E6D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88" name="Google Shape;388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59133" y="1920274"/>
            <a:ext cx="709883" cy="709883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"/>
          <p:cNvSpPr txBox="1"/>
          <p:nvPr/>
        </p:nvSpPr>
        <p:spPr>
          <a:xfrm>
            <a:off x="3203251" y="1458608"/>
            <a:ext cx="182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Member redeem </a:t>
            </a: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token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 partners</a:t>
            </a:r>
            <a:endParaRPr/>
          </a:p>
        </p:txBody>
      </p:sp>
      <p:sp>
        <p:nvSpPr>
          <p:cNvPr id="390" name="Google Shape;390;p5"/>
          <p:cNvSpPr/>
          <p:nvPr/>
        </p:nvSpPr>
        <p:spPr>
          <a:xfrm rot="2103659">
            <a:off x="4832369" y="2910981"/>
            <a:ext cx="796417" cy="2541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15875" cap="flat" cmpd="sng">
            <a:solidFill>
              <a:srgbClr val="2789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91" name="Google Shape;39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8629" y="1527077"/>
            <a:ext cx="651176" cy="603432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"/>
          <p:cNvSpPr/>
          <p:nvPr/>
        </p:nvSpPr>
        <p:spPr>
          <a:xfrm rot="-5397409">
            <a:off x="5671523" y="2597130"/>
            <a:ext cx="796200" cy="254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15875" cap="flat" cmpd="sng">
            <a:solidFill>
              <a:srgbClr val="2789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3" name="Google Shape;393;p5"/>
          <p:cNvSpPr/>
          <p:nvPr/>
        </p:nvSpPr>
        <p:spPr>
          <a:xfrm rot="9039735">
            <a:off x="4715841" y="1962459"/>
            <a:ext cx="795988" cy="25400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15875" cap="flat" cmpd="sng">
            <a:solidFill>
              <a:srgbClr val="2789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4" name="Google Shape;394;p5"/>
          <p:cNvSpPr txBox="1"/>
          <p:nvPr/>
        </p:nvSpPr>
        <p:spPr>
          <a:xfrm>
            <a:off x="5262312" y="1050497"/>
            <a:ext cx="1563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Partner give what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member redeemed</a:t>
            </a:r>
            <a:endParaRPr/>
          </a:p>
        </p:txBody>
      </p:sp>
      <p:sp>
        <p:nvSpPr>
          <p:cNvPr id="395" name="Google Shape;395;p5"/>
          <p:cNvSpPr txBox="1"/>
          <p:nvPr/>
        </p:nvSpPr>
        <p:spPr>
          <a:xfrm>
            <a:off x="437983" y="474244"/>
            <a:ext cx="20608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DATA FLOW</a:t>
            </a:r>
            <a:endParaRPr/>
          </a:p>
        </p:txBody>
      </p:sp>
      <p:sp>
        <p:nvSpPr>
          <p:cNvPr id="396" name="Google Shape;396;p5"/>
          <p:cNvSpPr txBox="1"/>
          <p:nvPr/>
        </p:nvSpPr>
        <p:spPr>
          <a:xfrm>
            <a:off x="7767334" y="4463736"/>
            <a:ext cx="161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Member receive token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from other member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"/>
          <p:cNvSpPr txBox="1">
            <a:spLocks noGrp="1"/>
          </p:cNvSpPr>
          <p:nvPr>
            <p:ph type="title"/>
          </p:nvPr>
        </p:nvSpPr>
        <p:spPr>
          <a:xfrm>
            <a:off x="792162" y="2273418"/>
            <a:ext cx="3685834" cy="2600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Proposed System version 1.0</a:t>
            </a:r>
            <a:endParaRPr/>
          </a:p>
        </p:txBody>
      </p:sp>
      <p:grpSp>
        <p:nvGrpSpPr>
          <p:cNvPr id="402" name="Google Shape;402;p7"/>
          <p:cNvGrpSpPr/>
          <p:nvPr/>
        </p:nvGrpSpPr>
        <p:grpSpPr>
          <a:xfrm>
            <a:off x="5118100" y="857012"/>
            <a:ext cx="6281738" cy="5140800"/>
            <a:chOff x="0" y="53737"/>
            <a:chExt cx="6281738" cy="5140800"/>
          </a:xfrm>
        </p:grpSpPr>
        <p:sp>
          <p:nvSpPr>
            <p:cNvPr id="403" name="Google Shape;403;p7"/>
            <p:cNvSpPr/>
            <p:nvPr/>
          </p:nvSpPr>
          <p:spPr>
            <a:xfrm>
              <a:off x="0" y="53737"/>
              <a:ext cx="6281738" cy="252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 txBox="1"/>
            <p:nvPr/>
          </p:nvSpPr>
          <p:spPr>
            <a:xfrm>
              <a:off x="123368" y="177105"/>
              <a:ext cx="6035002" cy="2280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Rockwell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Many partners will be involved in this system, using Blockchain consortium will be the right option to adopt in this proposed system</a:t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0" y="2667337"/>
              <a:ext cx="6281738" cy="252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 txBox="1"/>
            <p:nvPr/>
          </p:nvSpPr>
          <p:spPr>
            <a:xfrm>
              <a:off x="123368" y="2790705"/>
              <a:ext cx="6035002" cy="2280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Rockwell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With blockchain permissioned, the access will still in controlled by the authority to avoid fraud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"/>
          <p:cNvSpPr txBox="1">
            <a:spLocks noGrp="1"/>
          </p:cNvSpPr>
          <p:nvPr>
            <p:ph type="title"/>
          </p:nvPr>
        </p:nvSpPr>
        <p:spPr>
          <a:xfrm>
            <a:off x="822122" y="2290193"/>
            <a:ext cx="3657600" cy="256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Calibri"/>
              <a:buNone/>
            </a:pPr>
            <a:r>
              <a:rPr lang="en-US" sz="6700">
                <a:solidFill>
                  <a:schemeClr val="lt1"/>
                </a:solidFill>
              </a:rPr>
              <a:t>Result Expected</a:t>
            </a:r>
            <a:endParaRPr sz="6700">
              <a:solidFill>
                <a:schemeClr val="lt1"/>
              </a:solidFill>
            </a:endParaRPr>
          </a:p>
        </p:txBody>
      </p:sp>
      <p:sp>
        <p:nvSpPr>
          <p:cNvPr id="412" name="Google Shape;412;p8"/>
          <p:cNvSpPr txBox="1">
            <a:spLocks noGrp="1"/>
          </p:cNvSpPr>
          <p:nvPr>
            <p:ph type="body" idx="1"/>
          </p:nvPr>
        </p:nvSpPr>
        <p:spPr>
          <a:xfrm>
            <a:off x="6096000" y="381935"/>
            <a:ext cx="4986955" cy="597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 sz="1800" dirty="0"/>
              <a:t>Version 1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endParaRPr sz="1800" dirty="0"/>
          </a:p>
          <a:p>
            <a:pPr marL="514350" lvl="0" indent="-514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Calibri"/>
              <a:buAutoNum type="arabicPeriod"/>
            </a:pPr>
            <a:r>
              <a:rPr lang="en-US" dirty="0"/>
              <a:t>Every partner can reward their members using token.</a:t>
            </a:r>
            <a:endParaRPr dirty="0"/>
          </a:p>
          <a:p>
            <a:pPr marL="514350" lvl="0" indent="-514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Calibri"/>
              <a:buAutoNum type="arabicPeriod"/>
            </a:pPr>
            <a:r>
              <a:rPr lang="en-US" sz="1800" dirty="0"/>
              <a:t>Every member can exchange their token in all registered partners.</a:t>
            </a:r>
            <a:endParaRPr dirty="0"/>
          </a:p>
          <a:p>
            <a:pPr marL="514350" lvl="0" indent="-514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Calibri"/>
              <a:buAutoNum type="arabicPeriod"/>
            </a:pPr>
            <a:r>
              <a:rPr lang="en-US"/>
              <a:t>Member can transfer their token to another member.</a:t>
            </a:r>
            <a:endParaRPr sz="1800"/>
          </a:p>
          <a:p>
            <a:pPr marL="514350" lvl="0" indent="-38862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Calibri"/>
              <a:buNone/>
            </a:pPr>
            <a:endParaRPr sz="1800"/>
          </a:p>
          <a:p>
            <a:pPr marL="514350" lvl="0" indent="-38862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Calibri"/>
              <a:buNone/>
            </a:pP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212</Words>
  <Application>Microsoft Office PowerPoint</Application>
  <PresentationFormat>Widescreen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Noto Sans Symbols</vt:lpstr>
      <vt:lpstr>Rockwell</vt:lpstr>
      <vt:lpstr>Atlas</vt:lpstr>
      <vt:lpstr>Blockchain Loyalty Reward Program Version 1.0 </vt:lpstr>
      <vt:lpstr>Current Problem</vt:lpstr>
      <vt:lpstr>How Blockchain Helps</vt:lpstr>
      <vt:lpstr>PowerPoint Presentation</vt:lpstr>
      <vt:lpstr>Proposed System version 1.0</vt:lpstr>
      <vt:lpstr>Result Expected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Loyalty Reward Program Version 1.0 </dc:title>
  <dc:creator>traval</dc:creator>
  <cp:lastModifiedBy>Gunadi Wirawan</cp:lastModifiedBy>
  <cp:revision>1</cp:revision>
  <dcterms:created xsi:type="dcterms:W3CDTF">2021-05-08T13:44:46Z</dcterms:created>
  <dcterms:modified xsi:type="dcterms:W3CDTF">2021-09-27T03:50:57Z</dcterms:modified>
</cp:coreProperties>
</file>