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/>
    <p:restoredTop sz="96327"/>
  </p:normalViewPr>
  <p:slideViewPr>
    <p:cSldViewPr snapToGrid="0" showGuides="1">
      <p:cViewPr varScale="1">
        <p:scale>
          <a:sx n="155" d="100"/>
          <a:sy n="155" d="100"/>
        </p:scale>
        <p:origin x="224" y="16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D3DA8-6F69-98C1-9D95-13803667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5376E1-01CB-10E9-7458-F3240BC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70E38-783F-0AF9-362E-A70161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ED663-A5E4-C340-4F21-242E72A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47BAD-468E-6CCE-2170-B4B3CDDE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7E419-2141-CCD8-66CC-60F6F340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712E21-7DE2-369F-830C-4C7ECA0C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55802-3968-C147-1F0F-99A45C1E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DB9A9-73FE-A7A6-9567-DEC17187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9C5AE-8D41-78D6-9B8E-6D861139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1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D23AA4-A21C-7315-EDAE-5C1A5284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6BE5C-FEC1-E334-28AF-52DADA62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28707-43E7-7696-1141-CCD80606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DA572-99B3-25E3-B9F6-DA7398D0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B4D14-24A5-FB6A-4C90-D20DED5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1CCB7-ADC1-9DFA-9E01-86386FDA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957E2-22F1-EC3E-E029-E2455058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FADBB-6B27-3EDA-7DE6-2F38C98D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A1532-1714-E011-07F7-5C16FBD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CB1B0-37D8-317E-9916-527FE05E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758A9-9E9E-0D4F-10B1-C7D3BE64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50C7EF-4230-C98C-A6B5-1BCE1A8C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2A479-21D1-9102-2CBA-1D80D099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057D1-4FA3-70DC-5C35-ACB7C90B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692C7-BACF-D017-D29D-C1D60C9F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07282-5F52-3AD2-1AE9-642F8723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FCBF9-1B55-E8A4-CA0F-D1470B884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194BAA-B49D-CC32-6995-36CE6DB0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E4AA73-068B-82AE-4EF0-5349DCAF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016839-69E3-C061-C72F-C7834312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B68EC1-E415-70F3-2BF0-13FE0EAB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A015A-A243-3C60-EB57-79869CD5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87DB1-1163-9AE6-02AE-E8670A77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83824B-11D2-BD1F-11EC-4C0CC840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C13FD-44A3-8D03-61FC-2D4788085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824E88-D1E5-43D8-632C-AC947B3EF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03F2B0-F5E1-298A-48E5-555EE5A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B4F92D-2837-2177-10D5-BB871D1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28EFC2-2CB6-B396-E303-2495908D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6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D3E69-BEA8-67C0-04F6-3BDF45C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71330E-BB4B-C0EC-4005-56B65CA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04443-3B52-695E-FA2D-3221751F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33003A-809F-22AA-15BF-EC7EEE59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F943F7-BFC5-F50B-1CEB-F4412D6D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D0B773-C906-9991-C5CE-E3A7CB23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30321-2517-ADC9-B14A-10B7B75E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9974E-6C83-27A0-FC27-3A46653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07711-ADD4-F7DB-0246-626ACC96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63D14A-8E92-8EB6-C0B3-7D42E738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3BE7D3-B740-E009-A39A-C4619EEC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07120-57EB-9A57-080C-CD6A6B78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5B5B9-FEBB-F2BB-4191-6AE0B88B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C363B-3568-D75B-446D-E7252204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0E772-36B3-5E96-1550-FF3C34C2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791563-F818-E670-0802-E8063C63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8B5A5-EA87-070F-BEFC-D0E740F7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0CC36-6F37-C1D2-D495-6BFE993D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8290A-D715-C135-3433-0981A7B1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7E8483-6246-273B-0DC3-EA1D8DC2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C564D-AA88-C7EA-F758-028EB7C9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F7CA9-08CA-5C41-49E3-15A40F020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A0F4C-126D-8A45-B359-02513B63C221}" type="datetimeFigureOut">
              <a:rPr lang="de-DE" smtClean="0"/>
              <a:t>10.11.23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B378C-C63C-FA40-EC54-4142A802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55A36-82DF-565C-10E6-840B5192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7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%3A%2F%2Fenglishorder.com%2Fgallery_gen%2F3f7ef76efe2e642e9a938ab14dea8726_850x850_fit.png&amp;tbnid=JtZbcfOSK4CktM&amp;vet=12ahUKEwilq_Ga0rmCAxVWl_0HHVWPC40QMygdegUIARCXAQ..i&amp;imgrefurl=https%3A%2F%2Fenglishorder.com%2Fpantheon%2Fnerthus&amp;docid=VboRW5PDyWwfTM&amp;w=850&amp;h=850&amp;q=Logo%20Nerthus&amp;client=firefox-b-d&amp;ved=2ahUKEwilq_Ga0rmCAxVWl_0HHVWPC40QMygdegUIARCXAQ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E7D6D44-3759-CCA1-24C5-1BDCA0034733}"/>
              </a:ext>
            </a:extLst>
          </p:cNvPr>
          <p:cNvSpPr/>
          <p:nvPr/>
        </p:nvSpPr>
        <p:spPr>
          <a:xfrm>
            <a:off x="3482941" y="78490"/>
            <a:ext cx="5239820" cy="66992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06A86A-1DCB-A17D-54F5-617BF4B05827}"/>
              </a:ext>
            </a:extLst>
          </p:cNvPr>
          <p:cNvSpPr txBox="1"/>
          <p:nvPr/>
        </p:nvSpPr>
        <p:spPr>
          <a:xfrm>
            <a:off x="4171306" y="212052"/>
            <a:ext cx="364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oboto Mono" pitchFamily="49" charset="0"/>
                <a:ea typeface="Roboto Mono" pitchFamily="49" charset="0"/>
              </a:rPr>
              <a:t>Nerthus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268E6F8-0776-DFE1-44EF-E9EB9712B960}"/>
              </a:ext>
            </a:extLst>
          </p:cNvPr>
          <p:cNvGrpSpPr/>
          <p:nvPr/>
        </p:nvGrpSpPr>
        <p:grpSpPr>
          <a:xfrm>
            <a:off x="3563995" y="1130424"/>
            <a:ext cx="4513874" cy="276999"/>
            <a:chOff x="3563995" y="1345271"/>
            <a:chExt cx="4513874" cy="27699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3D7041F-132B-BD0A-4964-6C4C55D6BB41}"/>
                </a:ext>
              </a:extLst>
            </p:cNvPr>
            <p:cNvSpPr txBox="1"/>
            <p:nvPr/>
          </p:nvSpPr>
          <p:spPr>
            <a:xfrm>
              <a:off x="3563995" y="1345271"/>
              <a:ext cx="934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DOMAIN: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20CB4B8-8BF2-89D0-51FB-EE25779A1C4B}"/>
                </a:ext>
              </a:extLst>
            </p:cNvPr>
            <p:cNvSpPr txBox="1"/>
            <p:nvPr/>
          </p:nvSpPr>
          <p:spPr>
            <a:xfrm>
              <a:off x="5210758" y="1345271"/>
              <a:ext cx="2867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1 :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ThingBone</a:t>
              </a:r>
              <a:endParaRPr lang="de-DE" sz="1200" b="1" dirty="0">
                <a:latin typeface="Roboto Mono" pitchFamily="49" charset="0"/>
                <a:ea typeface="Roboto Mono" pitchFamily="49" charset="0"/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A47A404-EC61-BCD8-4E57-5F1DE148C2EA}"/>
              </a:ext>
            </a:extLst>
          </p:cNvPr>
          <p:cNvGrpSpPr/>
          <p:nvPr/>
        </p:nvGrpSpPr>
        <p:grpSpPr>
          <a:xfrm>
            <a:off x="3563995" y="1592442"/>
            <a:ext cx="3824405" cy="276999"/>
            <a:chOff x="3563995" y="1622226"/>
            <a:chExt cx="3824405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0E6C3BC-5333-5DCC-E2F4-97E0CB444647}"/>
                </a:ext>
              </a:extLst>
            </p:cNvPr>
            <p:cNvSpPr txBox="1"/>
            <p:nvPr/>
          </p:nvSpPr>
          <p:spPr>
            <a:xfrm>
              <a:off x="3563995" y="1622226"/>
              <a:ext cx="1674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DEVICE LOCATION: 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EE8A300-9548-A63B-B7E8-7CA63050534D}"/>
                </a:ext>
              </a:extLst>
            </p:cNvPr>
            <p:cNvSpPr txBox="1"/>
            <p:nvPr/>
          </p:nvSpPr>
          <p:spPr>
            <a:xfrm>
              <a:off x="5210758" y="1622226"/>
              <a:ext cx="2177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Earth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D3F7A6C-6798-6064-B0A2-91C581095680}"/>
              </a:ext>
            </a:extLst>
          </p:cNvPr>
          <p:cNvGrpSpPr/>
          <p:nvPr/>
        </p:nvGrpSpPr>
        <p:grpSpPr>
          <a:xfrm>
            <a:off x="3563995" y="899415"/>
            <a:ext cx="3824405" cy="276999"/>
            <a:chOff x="3563995" y="1045610"/>
            <a:chExt cx="3824405" cy="276999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C6DB231-C392-B6FF-53D8-B8AEA9EFA859}"/>
                </a:ext>
              </a:extLst>
            </p:cNvPr>
            <p:cNvSpPr txBox="1"/>
            <p:nvPr/>
          </p:nvSpPr>
          <p:spPr>
            <a:xfrm>
              <a:off x="3563995" y="1045610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APPLICATION: 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B4D198-84AA-D88B-AA97-F77B1EDC63D9}"/>
                </a:ext>
              </a:extLst>
            </p:cNvPr>
            <p:cNvSpPr txBox="1"/>
            <p:nvPr/>
          </p:nvSpPr>
          <p:spPr>
            <a:xfrm>
              <a:off x="5210758" y="1045610"/>
              <a:ext cx="2177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ADTLATUS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4D651C1-D1FB-5D19-3839-962843EC1BB6}"/>
              </a:ext>
            </a:extLst>
          </p:cNvPr>
          <p:cNvGrpSpPr/>
          <p:nvPr/>
        </p:nvGrpSpPr>
        <p:grpSpPr>
          <a:xfrm>
            <a:off x="3555757" y="1823453"/>
            <a:ext cx="5158766" cy="276999"/>
            <a:chOff x="3563995" y="1938785"/>
            <a:chExt cx="5158766" cy="276999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96809C0-69C8-EDD9-C42F-95DC70E744D1}"/>
                </a:ext>
              </a:extLst>
            </p:cNvPr>
            <p:cNvSpPr txBox="1"/>
            <p:nvPr/>
          </p:nvSpPr>
          <p:spPr>
            <a:xfrm>
              <a:off x="3563995" y="1938785"/>
              <a:ext cx="138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TIMESTAMP: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9EDC858-1AA0-1AB6-10D7-ACB15C33B801}"/>
                </a:ext>
              </a:extLst>
            </p:cNvPr>
            <p:cNvSpPr txBox="1"/>
            <p:nvPr/>
          </p:nvSpPr>
          <p:spPr>
            <a:xfrm>
              <a:off x="5210758" y="1938785"/>
              <a:ext cx="3512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2023-11-06T17:55:21.340587401+01:00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F9B742E-87FE-E3A1-855F-969C7868453F}"/>
              </a:ext>
            </a:extLst>
          </p:cNvPr>
          <p:cNvSpPr txBox="1"/>
          <p:nvPr/>
        </p:nvSpPr>
        <p:spPr>
          <a:xfrm>
            <a:off x="3575407" y="567788"/>
            <a:ext cx="494186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92075" algn="ctr"/>
            <a:r>
              <a:rPr lang="de-DE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ERROR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27D33D7-97F0-459C-6FB6-E7D2EBC92E28}"/>
              </a:ext>
            </a:extLst>
          </p:cNvPr>
          <p:cNvGrpSpPr/>
          <p:nvPr/>
        </p:nvGrpSpPr>
        <p:grpSpPr>
          <a:xfrm>
            <a:off x="3555987" y="2328177"/>
            <a:ext cx="5088849" cy="276999"/>
            <a:chOff x="3613653" y="2665930"/>
            <a:chExt cx="5088849" cy="27699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C01DC57-146D-6B20-836E-E84798A36882}"/>
                </a:ext>
              </a:extLst>
            </p:cNvPr>
            <p:cNvSpPr txBox="1"/>
            <p:nvPr/>
          </p:nvSpPr>
          <p:spPr>
            <a:xfrm>
              <a:off x="3613653" y="2665930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MESSAGE CODE : 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23E0D5E-BAA2-9BAE-3975-EB6600703280}"/>
                </a:ext>
              </a:extLst>
            </p:cNvPr>
            <p:cNvSpPr txBox="1"/>
            <p:nvPr/>
          </p:nvSpPr>
          <p:spPr>
            <a:xfrm>
              <a:off x="5210758" y="2665930"/>
              <a:ext cx="979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10100021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6FD8EB7-71F3-C4E6-E306-491348683C5A}"/>
                </a:ext>
              </a:extLst>
            </p:cNvPr>
            <p:cNvSpPr txBox="1"/>
            <p:nvPr/>
          </p:nvSpPr>
          <p:spPr>
            <a:xfrm>
              <a:off x="6178214" y="2665930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REASON CODE :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909CC12-5FA0-DE21-9F22-FCA1BF22A4CC}"/>
                </a:ext>
              </a:extLst>
            </p:cNvPr>
            <p:cNvSpPr txBox="1"/>
            <p:nvPr/>
          </p:nvSpPr>
          <p:spPr>
            <a:xfrm>
              <a:off x="7723025" y="2665930"/>
              <a:ext cx="97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10131097</a:t>
              </a:r>
            </a:p>
          </p:txBody>
        </p:sp>
      </p:grp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D8E2DA29-6247-DE67-F7E8-03C1AC67E055}"/>
              </a:ext>
            </a:extLst>
          </p:cNvPr>
          <p:cNvCxnSpPr>
            <a:cxnSpLocks/>
          </p:cNvCxnSpPr>
          <p:nvPr/>
        </p:nvCxnSpPr>
        <p:spPr>
          <a:xfrm>
            <a:off x="3575407" y="912453"/>
            <a:ext cx="4941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A7F0B2F-5CDC-C634-A98D-36FC26A0FE3D}"/>
              </a:ext>
            </a:extLst>
          </p:cNvPr>
          <p:cNvCxnSpPr>
            <a:cxnSpLocks/>
          </p:cNvCxnSpPr>
          <p:nvPr/>
        </p:nvCxnSpPr>
        <p:spPr>
          <a:xfrm>
            <a:off x="3625065" y="2316315"/>
            <a:ext cx="4941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5FEC5F46-B4C3-ACA1-896A-73B669A8D2B4}"/>
              </a:ext>
            </a:extLst>
          </p:cNvPr>
          <p:cNvCxnSpPr>
            <a:cxnSpLocks/>
          </p:cNvCxnSpPr>
          <p:nvPr/>
        </p:nvCxnSpPr>
        <p:spPr>
          <a:xfrm>
            <a:off x="3625065" y="3336562"/>
            <a:ext cx="4941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B01FABA-DB1A-BD80-F7A0-7AACD8727F93}"/>
              </a:ext>
            </a:extLst>
          </p:cNvPr>
          <p:cNvGrpSpPr/>
          <p:nvPr/>
        </p:nvGrpSpPr>
        <p:grpSpPr>
          <a:xfrm>
            <a:off x="3547519" y="2040532"/>
            <a:ext cx="5158766" cy="276999"/>
            <a:chOff x="3563995" y="2254718"/>
            <a:chExt cx="5158766" cy="276999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FF7632F-31A6-D6DC-D954-B145C2D9D7D6}"/>
                </a:ext>
              </a:extLst>
            </p:cNvPr>
            <p:cNvSpPr txBox="1"/>
            <p:nvPr/>
          </p:nvSpPr>
          <p:spPr>
            <a:xfrm>
              <a:off x="3563995" y="2254718"/>
              <a:ext cx="138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MESSAGE-ID: 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A92E135-0E8E-2C61-E361-533D8D280612}"/>
                </a:ext>
              </a:extLst>
            </p:cNvPr>
            <p:cNvSpPr txBox="1"/>
            <p:nvPr/>
          </p:nvSpPr>
          <p:spPr>
            <a:xfrm>
              <a:off x="5210758" y="2254718"/>
              <a:ext cx="3512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43001f35-7880-4d94-b7eb-66db69492d6a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D4C2872-7C4A-2649-7B1C-AE4B5FCCB98F}"/>
              </a:ext>
            </a:extLst>
          </p:cNvPr>
          <p:cNvGrpSpPr/>
          <p:nvPr/>
        </p:nvGrpSpPr>
        <p:grpSpPr>
          <a:xfrm>
            <a:off x="3551123" y="2554975"/>
            <a:ext cx="4892010" cy="753879"/>
            <a:chOff x="3625265" y="3024536"/>
            <a:chExt cx="4892010" cy="753879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F7DDA98-639C-C9C6-9FF8-1B10CC3766C1}"/>
                </a:ext>
              </a:extLst>
            </p:cNvPr>
            <p:cNvSpPr txBox="1"/>
            <p:nvPr/>
          </p:nvSpPr>
          <p:spPr>
            <a:xfrm>
              <a:off x="3625265" y="3024536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MESSAGE : 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FC316B4-E153-919F-089E-20BDC8483331}"/>
                </a:ext>
              </a:extLst>
            </p:cNvPr>
            <p:cNvSpPr txBox="1"/>
            <p:nvPr/>
          </p:nvSpPr>
          <p:spPr>
            <a:xfrm>
              <a:off x="3643610" y="3316750"/>
              <a:ext cx="4873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Bumble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bees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are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very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beautiful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creatures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that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fly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around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and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make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a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buzzing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noise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.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FF854A5-B169-75A4-F9DB-31C86C0AD000}"/>
              </a:ext>
            </a:extLst>
          </p:cNvPr>
          <p:cNvGrpSpPr/>
          <p:nvPr/>
        </p:nvGrpSpPr>
        <p:grpSpPr>
          <a:xfrm>
            <a:off x="3575012" y="3385216"/>
            <a:ext cx="4908161" cy="2364917"/>
            <a:chOff x="3640916" y="3970107"/>
            <a:chExt cx="4908161" cy="2364917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05397C4-B227-79CF-ADA3-FE1FBBE4E6B3}"/>
                </a:ext>
              </a:extLst>
            </p:cNvPr>
            <p:cNvSpPr txBox="1"/>
            <p:nvPr/>
          </p:nvSpPr>
          <p:spPr>
            <a:xfrm>
              <a:off x="3643610" y="3970107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MESSAGE CONTEXT: 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EBA437F-4140-5567-1864-2C9FD95D6B53}"/>
                </a:ext>
              </a:extLst>
            </p:cNvPr>
            <p:cNvSpPr txBox="1"/>
            <p:nvPr/>
          </p:nvSpPr>
          <p:spPr>
            <a:xfrm>
              <a:off x="3640916" y="4186747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FUNCTION: 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A409619-67D1-BA9A-3729-0C08AC6ADEC4}"/>
                </a:ext>
              </a:extLst>
            </p:cNvPr>
            <p:cNvSpPr txBox="1"/>
            <p:nvPr/>
          </p:nvSpPr>
          <p:spPr>
            <a:xfrm>
              <a:off x="5238021" y="4186747"/>
              <a:ext cx="3279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#‘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my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-super-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duper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-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function</a:t>
              </a:r>
              <a:endParaRPr lang="de-DE" sz="1200" b="1" dirty="0">
                <a:latin typeface="Roboto Mono" pitchFamily="49" charset="0"/>
                <a:ea typeface="Roboto Mono" pitchFamily="49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35D8EE9-D857-CD0D-CDAA-8E8373074DB7}"/>
                </a:ext>
              </a:extLst>
            </p:cNvPr>
            <p:cNvSpPr txBox="1"/>
            <p:nvPr/>
          </p:nvSpPr>
          <p:spPr>
            <a:xfrm>
              <a:off x="3640916" y="4405280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FILE : 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F4CDCC1-747F-8512-8EB5-47F2F5AEB959}"/>
                </a:ext>
              </a:extLst>
            </p:cNvPr>
            <p:cNvSpPr txBox="1"/>
            <p:nvPr/>
          </p:nvSpPr>
          <p:spPr>
            <a:xfrm>
              <a:off x="5238021" y="4405280"/>
              <a:ext cx="1672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Halleluja.lisp</a:t>
              </a:r>
              <a:endParaRPr lang="de-DE" sz="1200" b="1" dirty="0">
                <a:latin typeface="Roboto Mono" pitchFamily="49" charset="0"/>
                <a:ea typeface="Roboto Mono" pitchFamily="49" charset="0"/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FF789ED-5BE2-00A4-4AC6-67221A68FD2D}"/>
                </a:ext>
              </a:extLst>
            </p:cNvPr>
            <p:cNvSpPr txBox="1"/>
            <p:nvPr/>
          </p:nvSpPr>
          <p:spPr>
            <a:xfrm>
              <a:off x="3640916" y="4618864"/>
              <a:ext cx="1676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BACKTRACE : 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2BF4E38-0AE6-7B66-222B-66FD4AFEDB7B}"/>
                </a:ext>
              </a:extLst>
            </p:cNvPr>
            <p:cNvSpPr txBox="1"/>
            <p:nvPr/>
          </p:nvSpPr>
          <p:spPr>
            <a:xfrm>
              <a:off x="3675412" y="4950029"/>
              <a:ext cx="48736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0: (ERROR #&lt;UNDEFINED-FUNCTION @ #x100078903a2&gt;)</a:t>
              </a:r>
            </a:p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1: (EVAL (BACKTRACE))</a:t>
              </a:r>
            </a:p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2: (SWANK::EVAL-REGION "(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backtrace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)\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n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")</a:t>
              </a:r>
            </a:p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3: ((:INTERNAL (:INTERNAL (:INTERNAL SWANK-REPL::REPL-EVAL 0) 0) 0))</a:t>
              </a:r>
            </a:p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4: (SWANK-REPL::TRACK-PACKAGE #&lt;</a:t>
              </a:r>
              <a:r>
                <a:rPr lang="de-DE" sz="1200" b="1" dirty="0" err="1">
                  <a:latin typeface="Roboto Mono" pitchFamily="49" charset="0"/>
                  <a:ea typeface="Roboto Mono" pitchFamily="49" charset="0"/>
                </a:rPr>
                <a:t>Closure</a:t>
              </a:r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 (:INTERNAL (:INTERNAL # 0) 0) 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DB9B733-2812-B78A-2808-5CA0297F6435}"/>
              </a:ext>
            </a:extLst>
          </p:cNvPr>
          <p:cNvGrpSpPr/>
          <p:nvPr/>
        </p:nvGrpSpPr>
        <p:grpSpPr>
          <a:xfrm>
            <a:off x="3563995" y="1361433"/>
            <a:ext cx="3824405" cy="276999"/>
            <a:chOff x="3563995" y="1622226"/>
            <a:chExt cx="3824405" cy="276999"/>
          </a:xfrm>
        </p:grpSpPr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BE3D5BA-27A3-3278-241E-E0EB12CD9DC1}"/>
                </a:ext>
              </a:extLst>
            </p:cNvPr>
            <p:cNvSpPr txBox="1"/>
            <p:nvPr/>
          </p:nvSpPr>
          <p:spPr>
            <a:xfrm>
              <a:off x="3563995" y="1622226"/>
              <a:ext cx="1674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Roboto Mono" pitchFamily="49" charset="0"/>
                  <a:ea typeface="Roboto Mono" pitchFamily="49" charset="0"/>
                </a:rPr>
                <a:t>DEVICE ID: 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52BE034-1F4C-63B6-753E-0D89A657155F}"/>
                </a:ext>
              </a:extLst>
            </p:cNvPr>
            <p:cNvSpPr txBox="1"/>
            <p:nvPr/>
          </p:nvSpPr>
          <p:spPr>
            <a:xfrm>
              <a:off x="5210758" y="1622226"/>
              <a:ext cx="2177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oboto Mono" pitchFamily="49" charset="0"/>
                  <a:ea typeface="Roboto Mono" pitchFamily="49" charset="0"/>
                </a:rPr>
                <a:t>ADT-200A DG1SBG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01B1C6E9-7523-D253-F344-52D5B90F5F61}"/>
              </a:ext>
            </a:extLst>
          </p:cNvPr>
          <p:cNvSpPr txBox="1"/>
          <p:nvPr/>
        </p:nvSpPr>
        <p:spPr>
          <a:xfrm>
            <a:off x="7428146" y="3842238"/>
            <a:ext cx="66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 Mono" pitchFamily="49" charset="0"/>
                <a:ea typeface="Roboto Mono" pitchFamily="49" charset="0"/>
              </a:rPr>
              <a:t>LINE: 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6C87686-6D87-754C-8421-E9312C1B07AE}"/>
              </a:ext>
            </a:extLst>
          </p:cNvPr>
          <p:cNvSpPr txBox="1"/>
          <p:nvPr/>
        </p:nvSpPr>
        <p:spPr>
          <a:xfrm>
            <a:off x="7961632" y="3842238"/>
            <a:ext cx="97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oboto Mono" pitchFamily="49" charset="0"/>
                <a:ea typeface="Roboto Mono" pitchFamily="49" charset="0"/>
              </a:rPr>
              <a:t>1024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6EDB905D-6879-9E1E-D913-4FF642C18BCD}"/>
              </a:ext>
            </a:extLst>
          </p:cNvPr>
          <p:cNvCxnSpPr>
            <a:cxnSpLocks/>
          </p:cNvCxnSpPr>
          <p:nvPr/>
        </p:nvCxnSpPr>
        <p:spPr>
          <a:xfrm>
            <a:off x="3631916" y="5821515"/>
            <a:ext cx="49418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87B8779-9B15-2E58-9CCA-935D0A34CE9C}"/>
              </a:ext>
            </a:extLst>
          </p:cNvPr>
          <p:cNvSpPr/>
          <p:nvPr/>
        </p:nvSpPr>
        <p:spPr>
          <a:xfrm>
            <a:off x="7759626" y="5915140"/>
            <a:ext cx="807308" cy="32127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3F2FC9B8-9603-464D-2BF2-98AC21335259}"/>
              </a:ext>
            </a:extLst>
          </p:cNvPr>
          <p:cNvSpPr/>
          <p:nvPr/>
        </p:nvSpPr>
        <p:spPr>
          <a:xfrm>
            <a:off x="6733970" y="5906977"/>
            <a:ext cx="807308" cy="32127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AB10013-1C58-E8E0-359C-326CCFB4A883}"/>
              </a:ext>
            </a:extLst>
          </p:cNvPr>
          <p:cNvSpPr txBox="1"/>
          <p:nvPr/>
        </p:nvSpPr>
        <p:spPr>
          <a:xfrm>
            <a:off x="7842004" y="5903799"/>
            <a:ext cx="64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Create JIRA </a:t>
            </a:r>
            <a:r>
              <a:rPr lang="de-DE" sz="800" dirty="0" err="1"/>
              <a:t>Issue</a:t>
            </a:r>
            <a:endParaRPr lang="de-DE" sz="800" dirty="0"/>
          </a:p>
        </p:txBody>
      </p:sp>
      <p:pic>
        <p:nvPicPr>
          <p:cNvPr id="1026" name="Picture 2" descr="Nerthus | Order of the Sacred Mannerbunde">
            <a:hlinkClick r:id="rId2"/>
            <a:extLst>
              <a:ext uri="{FF2B5EF4-FFF2-40B4-BE49-F238E27FC236}">
                <a16:creationId xmlns:a16="http://schemas.microsoft.com/office/drawing/2014/main" id="{93A9C266-4001-9F53-38A1-A461297C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72644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ther Nerthus [Pendant]">
            <a:extLst>
              <a:ext uri="{FF2B5EF4-FFF2-40B4-BE49-F238E27FC236}">
                <a16:creationId xmlns:a16="http://schemas.microsoft.com/office/drawing/2014/main" id="{4F28BB54-742D-8B07-4ECD-53AC3924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889" y="143483"/>
            <a:ext cx="410137" cy="4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 Mono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Goenninger</dc:creator>
  <cp:lastModifiedBy>Frank</cp:lastModifiedBy>
  <cp:revision>15</cp:revision>
  <dcterms:created xsi:type="dcterms:W3CDTF">2023-11-06T14:17:52Z</dcterms:created>
  <dcterms:modified xsi:type="dcterms:W3CDTF">2023-11-10T14:38:35Z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eeb3d4-5fa3-4d52-bbca-afcec5e4965b_Enabled">
    <vt:lpwstr>true</vt:lpwstr>
  </property>
  <property fmtid="{D5CDD505-2E9C-101B-9397-08002B2CF9AE}" pid="3" name="MSIP_Label_02eeb3d4-5fa3-4d52-bbca-afcec5e4965b_SetDate">
    <vt:lpwstr>2023-11-07T07:00:55Z</vt:lpwstr>
  </property>
  <property fmtid="{D5CDD505-2E9C-101B-9397-08002B2CF9AE}" pid="4" name="MSIP_Label_02eeb3d4-5fa3-4d52-bbca-afcec5e4965b_Method">
    <vt:lpwstr>Standard</vt:lpwstr>
  </property>
  <property fmtid="{D5CDD505-2E9C-101B-9397-08002B2CF9AE}" pid="5" name="MSIP_Label_02eeb3d4-5fa3-4d52-bbca-afcec5e4965b_Name">
    <vt:lpwstr>KR0045-Internal</vt:lpwstr>
  </property>
  <property fmtid="{D5CDD505-2E9C-101B-9397-08002B2CF9AE}" pid="6" name="MSIP_Label_02eeb3d4-5fa3-4d52-bbca-afcec5e4965b_SiteId">
    <vt:lpwstr>dd2ecb31-c138-46e0-a747-6b6da4a77f79</vt:lpwstr>
  </property>
  <property fmtid="{D5CDD505-2E9C-101B-9397-08002B2CF9AE}" pid="7" name="MSIP_Label_02eeb3d4-5fa3-4d52-bbca-afcec5e4965b_ActionId">
    <vt:lpwstr>5646dfcb-6872-4786-86b4-bfd4612347ee</vt:lpwstr>
  </property>
  <property fmtid="{D5CDD505-2E9C-101B-9397-08002B2CF9AE}" pid="8" name="MSIP_Label_02eeb3d4-5fa3-4d52-bbca-afcec5e4965b_ContentBits">
    <vt:lpwstr>0</vt:lpwstr>
  </property>
</Properties>
</file>