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4"/>
    <p:restoredTop sz="96327"/>
  </p:normalViewPr>
  <p:slideViewPr>
    <p:cSldViewPr snapToGrid="0" showGuides="1">
      <p:cViewPr varScale="1">
        <p:scale>
          <a:sx n="118" d="100"/>
          <a:sy n="118" d="100"/>
        </p:scale>
        <p:origin x="8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D3DA8-6F69-98C1-9D95-13803667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5376E1-01CB-10E9-7458-F3240BC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70E38-783F-0AF9-362E-A70161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ED663-A5E4-C340-4F21-242E72A2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47BAD-468E-6CCE-2170-B4B3CDDE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7E419-2141-CCD8-66CC-60F6F340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712E21-7DE2-369F-830C-4C7ECA0C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55802-3968-C147-1F0F-99A45C1E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DB9A9-73FE-A7A6-9567-DEC17187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9C5AE-8D41-78D6-9B8E-6D861139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18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D23AA4-A21C-7315-EDAE-5C1A5284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36BE5C-FEC1-E334-28AF-52DADA62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28707-43E7-7696-1141-CCD80606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DA572-99B3-25E3-B9F6-DA7398D0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B4D14-24A5-FB6A-4C90-D20DED5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4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1CCB7-ADC1-9DFA-9E01-86386FDA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957E2-22F1-EC3E-E029-E2455058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FADBB-6B27-3EDA-7DE6-2F38C98D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A1532-1714-E011-07F7-5C16FBD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CB1B0-37D8-317E-9916-527FE05E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89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758A9-9E9E-0D4F-10B1-C7D3BE64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50C7EF-4230-C98C-A6B5-1BCE1A8C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2A479-21D1-9102-2CBA-1D80D099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057D1-4FA3-70DC-5C35-ACB7C90B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692C7-BACF-D017-D29D-C1D60C9F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07282-5F52-3AD2-1AE9-642F8723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FCBF9-1B55-E8A4-CA0F-D1470B884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194BAA-B49D-CC32-6995-36CE6DB0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E4AA73-068B-82AE-4EF0-5349DCAF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016839-69E3-C061-C72F-C7834312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B68EC1-E415-70F3-2BF0-13FE0EAB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A015A-A243-3C60-EB57-79869CD5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87DB1-1163-9AE6-02AE-E8670A77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83824B-11D2-BD1F-11EC-4C0CC840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DC13FD-44A3-8D03-61FC-2D4788085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824E88-D1E5-43D8-632C-AC947B3EF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03F2B0-F5E1-298A-48E5-555EE5A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B4F92D-2837-2177-10D5-BB871D1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28EFC2-2CB6-B396-E303-2495908D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6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D3E69-BEA8-67C0-04F6-3BDF45C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71330E-BB4B-C0EC-4005-56B65CA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04443-3B52-695E-FA2D-3221751F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33003A-809F-22AA-15BF-EC7EEE59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7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F943F7-BFC5-F50B-1CEB-F4412D6D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D0B773-C906-9991-C5CE-E3A7CB23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30321-2517-ADC9-B14A-10B7B75E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9974E-6C83-27A0-FC27-3A46653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07711-ADD4-F7DB-0246-626ACC96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63D14A-8E92-8EB6-C0B3-7D42E738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3BE7D3-B740-E009-A39A-C4619EEC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07120-57EB-9A57-080C-CD6A6B78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65B5B9-FEBB-F2BB-4191-6AE0B88B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0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C363B-3568-D75B-446D-E7252204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0E772-36B3-5E96-1550-FF3C34C2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791563-F818-E670-0802-E8063C63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8B5A5-EA87-070F-BEFC-D0E740F7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0CC36-6F37-C1D2-D495-6BFE993D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8290A-D715-C135-3433-0981A7B1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7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7E8483-6246-273B-0DC3-EA1D8DC2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C564D-AA88-C7EA-F758-028EB7C92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F7CA9-08CA-5C41-49E3-15A40F020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A0F4C-126D-8A45-B359-02513B63C221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EB378C-C63C-FA40-EC54-4142A802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55A36-82DF-565C-10E6-840B5192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2BCFF-11B8-EA43-817A-608FB4D66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7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E7D6D44-3759-CCA1-24C5-1BDCA0034733}"/>
              </a:ext>
            </a:extLst>
          </p:cNvPr>
          <p:cNvSpPr/>
          <p:nvPr/>
        </p:nvSpPr>
        <p:spPr>
          <a:xfrm>
            <a:off x="3482941" y="811660"/>
            <a:ext cx="5239820" cy="52398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06A86A-1DCB-A17D-54F5-617BF4B05827}"/>
              </a:ext>
            </a:extLst>
          </p:cNvPr>
          <p:cNvSpPr txBox="1"/>
          <p:nvPr/>
        </p:nvSpPr>
        <p:spPr>
          <a:xfrm>
            <a:off x="4171306" y="945222"/>
            <a:ext cx="3647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oboto Mono" pitchFamily="49" charset="0"/>
                <a:ea typeface="Roboto Mono" pitchFamily="49" charset="0"/>
              </a:rPr>
              <a:t>Nerthus Integration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D7041F-132B-BD0A-4964-6C4C55D6BB41}"/>
              </a:ext>
            </a:extLst>
          </p:cNvPr>
          <p:cNvSpPr txBox="1"/>
          <p:nvPr/>
        </p:nvSpPr>
        <p:spPr>
          <a:xfrm>
            <a:off x="3688423" y="1550947"/>
            <a:ext cx="93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 Mono" pitchFamily="49" charset="0"/>
                <a:ea typeface="Roboto Mono" pitchFamily="49" charset="0"/>
              </a:rPr>
              <a:t>Domain: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0CB4B8-8BF2-89D0-51FB-EE25779A1C4B}"/>
              </a:ext>
            </a:extLst>
          </p:cNvPr>
          <p:cNvSpPr txBox="1"/>
          <p:nvPr/>
        </p:nvSpPr>
        <p:spPr>
          <a:xfrm>
            <a:off x="5149066" y="1550947"/>
            <a:ext cx="346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Roboto Mono" pitchFamily="49" charset="0"/>
                <a:ea typeface="Roboto Mono" pitchFamily="49" charset="0"/>
              </a:rPr>
              <a:t>ThingBone</a:t>
            </a:r>
            <a:r>
              <a:rPr lang="de-DE" sz="1200" b="1" dirty="0">
                <a:latin typeface="Roboto Mono" pitchFamily="49" charset="0"/>
                <a:ea typeface="Roboto Mono" pitchFamily="49" charset="0"/>
              </a:rPr>
              <a:t>/GOEDETBD01/adt200a-dg1sbg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E6C3BC-5333-5DCC-E2F4-97E0CB444647}"/>
              </a:ext>
            </a:extLst>
          </p:cNvPr>
          <p:cNvSpPr txBox="1"/>
          <p:nvPr/>
        </p:nvSpPr>
        <p:spPr>
          <a:xfrm>
            <a:off x="3696983" y="1827902"/>
            <a:ext cx="120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 Mono" pitchFamily="49" charset="0"/>
                <a:ea typeface="Roboto Mono" pitchFamily="49" charset="0"/>
              </a:rPr>
              <a:t>Location: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E8A300-9548-A63B-B7E8-7CA63050534D}"/>
              </a:ext>
            </a:extLst>
          </p:cNvPr>
          <p:cNvSpPr txBox="1"/>
          <p:nvPr/>
        </p:nvSpPr>
        <p:spPr>
          <a:xfrm>
            <a:off x="5157627" y="1827902"/>
            <a:ext cx="262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oboto Mono" pitchFamily="49" charset="0"/>
                <a:ea typeface="Roboto Mono" pitchFamily="49" charset="0"/>
              </a:rPr>
              <a:t>Earth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6DB231-C392-B6FF-53D8-B8AEA9EFA859}"/>
              </a:ext>
            </a:extLst>
          </p:cNvPr>
          <p:cNvSpPr txBox="1"/>
          <p:nvPr/>
        </p:nvSpPr>
        <p:spPr>
          <a:xfrm>
            <a:off x="3707261" y="1251286"/>
            <a:ext cx="1676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Roboto Mono" pitchFamily="49" charset="0"/>
                <a:ea typeface="Roboto Mono" pitchFamily="49" charset="0"/>
              </a:rPr>
              <a:t>Application</a:t>
            </a:r>
            <a:r>
              <a:rPr lang="de-DE" sz="1200" dirty="0">
                <a:latin typeface="Roboto Mono" pitchFamily="49" charset="0"/>
                <a:ea typeface="Roboto Mono" pitchFamily="49" charset="0"/>
              </a:rPr>
              <a:t>: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B4D198-84AA-D88B-AA97-F77B1EDC63D9}"/>
              </a:ext>
            </a:extLst>
          </p:cNvPr>
          <p:cNvSpPr txBox="1"/>
          <p:nvPr/>
        </p:nvSpPr>
        <p:spPr>
          <a:xfrm>
            <a:off x="5167904" y="1251286"/>
            <a:ext cx="262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oboto Mono" pitchFamily="49" charset="0"/>
                <a:ea typeface="Roboto Mono" pitchFamily="49" charset="0"/>
              </a:rPr>
              <a:t>Domain Name </a:t>
            </a:r>
            <a:r>
              <a:rPr lang="de-DE" sz="1200" dirty="0">
                <a:latin typeface="Roboto Mono" pitchFamily="49" charset="0"/>
                <a:ea typeface="Roboto Mono" pitchFamily="49" charset="0"/>
              </a:rPr>
              <a:t>/</a:t>
            </a:r>
            <a:r>
              <a:rPr lang="de-DE" sz="1200" b="1" dirty="0">
                <a:latin typeface="Roboto Mono" pitchFamily="49" charset="0"/>
                <a:ea typeface="Roboto Mono" pitchFamily="49" charset="0"/>
              </a:rPr>
              <a:t> 15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FE30170-49AC-C348-E720-3EB657CA9DF0}"/>
              </a:ext>
            </a:extLst>
          </p:cNvPr>
          <p:cNvSpPr txBox="1"/>
          <p:nvPr/>
        </p:nvSpPr>
        <p:spPr>
          <a:xfrm>
            <a:off x="8979613" y="647272"/>
            <a:ext cx="1954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-name</a:t>
            </a:r>
          </a:p>
          <a:p>
            <a:r>
              <a:rPr lang="de-DE" dirty="0"/>
              <a:t>domain-name</a:t>
            </a:r>
          </a:p>
          <a:p>
            <a:r>
              <a:rPr lang="de-DE" dirty="0"/>
              <a:t>domain-</a:t>
            </a:r>
            <a:r>
              <a:rPr lang="de-DE" dirty="0" err="1"/>
              <a:t>id</a:t>
            </a:r>
            <a:endParaRPr lang="de-DE" dirty="0"/>
          </a:p>
          <a:p>
            <a:r>
              <a:rPr lang="de-DE" dirty="0" err="1"/>
              <a:t>location</a:t>
            </a:r>
            <a:r>
              <a:rPr lang="de-DE" dirty="0"/>
              <a:t>-info</a:t>
            </a:r>
          </a:p>
          <a:p>
            <a:r>
              <a:rPr lang="de-DE" dirty="0" err="1"/>
              <a:t>severity</a:t>
            </a:r>
            <a:r>
              <a:rPr lang="de-DE" dirty="0"/>
              <a:t>-level</a:t>
            </a:r>
          </a:p>
          <a:p>
            <a:r>
              <a:rPr lang="de-DE" dirty="0" err="1"/>
              <a:t>timestamp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6809C0-69C8-EDD9-C42F-95DC70E744D1}"/>
              </a:ext>
            </a:extLst>
          </p:cNvPr>
          <p:cNvSpPr txBox="1"/>
          <p:nvPr/>
        </p:nvSpPr>
        <p:spPr>
          <a:xfrm>
            <a:off x="3688422" y="2144461"/>
            <a:ext cx="138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Roboto Mono" pitchFamily="49" charset="0"/>
                <a:ea typeface="Roboto Mono" pitchFamily="49" charset="0"/>
              </a:rPr>
              <a:t>Timestamp</a:t>
            </a:r>
            <a:r>
              <a:rPr lang="de-DE" sz="1200" dirty="0">
                <a:latin typeface="Roboto Mono" pitchFamily="49" charset="0"/>
                <a:ea typeface="Roboto Mono" pitchFamily="49" charset="0"/>
              </a:rPr>
              <a:t>: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EDC858-1AA0-1AB6-10D7-ACB15C33B801}"/>
              </a:ext>
            </a:extLst>
          </p:cNvPr>
          <p:cNvSpPr txBox="1"/>
          <p:nvPr/>
        </p:nvSpPr>
        <p:spPr>
          <a:xfrm>
            <a:off x="5149066" y="2144461"/>
            <a:ext cx="3943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Roboto Mono" pitchFamily="49" charset="0"/>
                <a:ea typeface="Roboto Mono" pitchFamily="49" charset="0"/>
              </a:rPr>
              <a:t>2023-11-06T17:55:21.340587401+01:00</a:t>
            </a:r>
          </a:p>
        </p:txBody>
      </p:sp>
    </p:spTree>
    <p:extLst>
      <p:ext uri="{BB962C8B-B14F-4D97-AF65-F5344CB8AC3E}">
        <p14:creationId xmlns:p14="http://schemas.microsoft.com/office/powerpoint/2010/main" val="430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 Mono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Goenninger</dc:creator>
  <cp:lastModifiedBy>Frank</cp:lastModifiedBy>
  <cp:revision>1</cp:revision>
  <dcterms:created xsi:type="dcterms:W3CDTF">2023-11-06T14:17:52Z</dcterms:created>
  <dcterms:modified xsi:type="dcterms:W3CDTF">2023-11-07T07:00:55Z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eeb3d4-5fa3-4d52-bbca-afcec5e4965b_Enabled">
    <vt:lpwstr>true</vt:lpwstr>
  </property>
  <property fmtid="{D5CDD505-2E9C-101B-9397-08002B2CF9AE}" pid="3" name="MSIP_Label_02eeb3d4-5fa3-4d52-bbca-afcec5e4965b_SetDate">
    <vt:lpwstr>2023-11-07T07:00:55Z</vt:lpwstr>
  </property>
  <property fmtid="{D5CDD505-2E9C-101B-9397-08002B2CF9AE}" pid="4" name="MSIP_Label_02eeb3d4-5fa3-4d52-bbca-afcec5e4965b_Method">
    <vt:lpwstr>Standard</vt:lpwstr>
  </property>
  <property fmtid="{D5CDD505-2E9C-101B-9397-08002B2CF9AE}" pid="5" name="MSIP_Label_02eeb3d4-5fa3-4d52-bbca-afcec5e4965b_Name">
    <vt:lpwstr>KR0045-Internal</vt:lpwstr>
  </property>
  <property fmtid="{D5CDD505-2E9C-101B-9397-08002B2CF9AE}" pid="6" name="MSIP_Label_02eeb3d4-5fa3-4d52-bbca-afcec5e4965b_SiteId">
    <vt:lpwstr>dd2ecb31-c138-46e0-a747-6b6da4a77f79</vt:lpwstr>
  </property>
  <property fmtid="{D5CDD505-2E9C-101B-9397-08002B2CF9AE}" pid="7" name="MSIP_Label_02eeb3d4-5fa3-4d52-bbca-afcec5e4965b_ActionId">
    <vt:lpwstr>5646dfcb-6872-4786-86b4-bfd4612347ee</vt:lpwstr>
  </property>
  <property fmtid="{D5CDD505-2E9C-101B-9397-08002B2CF9AE}" pid="8" name="MSIP_Label_02eeb3d4-5fa3-4d52-bbca-afcec5e4965b_ContentBits">
    <vt:lpwstr>0</vt:lpwstr>
  </property>
</Properties>
</file>