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image" Target="../media/image1.jp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052508-381A-4D21-8127-4F4783D48AAF}"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s-GT"/>
        </a:p>
      </dgm:t>
    </dgm:pt>
    <dgm:pt modelId="{BBD06D51-2547-43CB-8EF0-8618C11155CF}">
      <dgm:prSet phldrT="[Texto]"/>
      <dgm:spPr/>
      <dgm:t>
        <a:bodyPr/>
        <a:lstStyle/>
        <a:p>
          <a:r>
            <a:rPr lang="es-GT" b="0" i="1" dirty="0" smtClean="0"/>
            <a:t>El Mantenimiento deductivo es una estrategia alternativa a la hora de reducir la consecuencia negativa, producto de las fallas simultáneas que ocurren en dispositivos de seguridad o dispositivos redundantes</a:t>
          </a:r>
          <a:r>
            <a:rPr lang="es-GT" b="0" i="0" dirty="0" smtClean="0"/>
            <a:t>.</a:t>
          </a:r>
          <a:endParaRPr lang="es-GT" dirty="0"/>
        </a:p>
      </dgm:t>
    </dgm:pt>
    <dgm:pt modelId="{6DFC1C49-D749-4CC2-B73A-6C8A13217026}" type="parTrans" cxnId="{751898D4-6747-4870-B5BE-7403E118B0E7}">
      <dgm:prSet/>
      <dgm:spPr/>
      <dgm:t>
        <a:bodyPr/>
        <a:lstStyle/>
        <a:p>
          <a:endParaRPr lang="es-GT"/>
        </a:p>
      </dgm:t>
    </dgm:pt>
    <dgm:pt modelId="{4B4C68E7-41E2-4207-924E-BBF4F76F4894}" type="sibTrans" cxnId="{751898D4-6747-4870-B5BE-7403E118B0E7}">
      <dgm:prSet/>
      <dgm:spPr/>
      <dgm:t>
        <a:bodyPr/>
        <a:lstStyle/>
        <a:p>
          <a:endParaRPr lang="es-GT"/>
        </a:p>
      </dgm:t>
    </dgm:pt>
    <dgm:pt modelId="{359FC6F8-8F24-4061-A3CF-987A6D246937}">
      <dgm:prSet phldrT="[Texto]" phldr="1"/>
      <dgm:spPr/>
      <dgm:t>
        <a:bodyPr/>
        <a:lstStyle/>
        <a:p>
          <a:endParaRPr lang="es-GT"/>
        </a:p>
      </dgm:t>
    </dgm:pt>
    <dgm:pt modelId="{C6F3BE4A-B912-4009-B479-19471C2695C4}" type="parTrans" cxnId="{FDEFA9BC-233B-43E4-BE88-635C0904AD84}">
      <dgm:prSet/>
      <dgm:spPr/>
      <dgm:t>
        <a:bodyPr/>
        <a:lstStyle/>
        <a:p>
          <a:endParaRPr lang="es-GT"/>
        </a:p>
      </dgm:t>
    </dgm:pt>
    <dgm:pt modelId="{09C65A9C-8B8D-492B-82B6-2BA0FA9452F9}" type="sibTrans" cxnId="{FDEFA9BC-233B-43E4-BE88-635C0904AD84}">
      <dgm:prSet/>
      <dgm:spPr/>
      <dgm:t>
        <a:bodyPr/>
        <a:lstStyle/>
        <a:p>
          <a:endParaRPr lang="es-GT"/>
        </a:p>
      </dgm:t>
    </dgm:pt>
    <dgm:pt modelId="{E3B69C7D-9F10-4AA0-B001-B937BCF4184F}">
      <dgm:prSet phldrT="[Texto]"/>
      <dgm:spPr/>
      <dgm:t>
        <a:bodyPr/>
        <a:lstStyle/>
        <a:p>
          <a:r>
            <a:rPr lang="es-GT" b="0" i="0" dirty="0" smtClean="0"/>
            <a:t>De acuerdo al ingeniero Alejandro </a:t>
          </a:r>
          <a:r>
            <a:rPr lang="es-GT" b="0" i="0" dirty="0" err="1" smtClean="0"/>
            <a:t>Pistarelli</a:t>
          </a:r>
          <a:r>
            <a:rPr lang="es-GT" b="0" i="0" dirty="0" smtClean="0"/>
            <a:t>, durante </a:t>
          </a:r>
          <a:r>
            <a:rPr lang="es-GT" b="1" i="1" dirty="0" smtClean="0"/>
            <a:t>XIV Congreso Internacional de Mantenimiento y </a:t>
          </a:r>
          <a:r>
            <a:rPr lang="es-GT" b="1" i="1" dirty="0" err="1" smtClean="0"/>
            <a:t>Expomantener</a:t>
          </a:r>
          <a:r>
            <a:rPr lang="es-GT" b="1" i="1" dirty="0" smtClean="0"/>
            <a:t> 2012</a:t>
          </a:r>
          <a:r>
            <a:rPr lang="es-GT" b="0" i="0" dirty="0" smtClean="0"/>
            <a:t>, este tipo de metodología es vital a la hora de reducir las consecuencias de los fallos ocultos, sin embargo, su aplicabilidad en cuanto a Mantenimiento se deriva específicamente en dispositivos redundantes y de protección, en los cuales pueden ocurrir fallos que pasan inadvertidos.</a:t>
          </a:r>
          <a:endParaRPr lang="es-GT" dirty="0"/>
        </a:p>
      </dgm:t>
    </dgm:pt>
    <dgm:pt modelId="{3F2AB11F-BB47-4FA0-A4B9-4C1E10234F93}" type="parTrans" cxnId="{EC6D944A-15D9-437A-9BC2-17C7C038F53B}">
      <dgm:prSet/>
      <dgm:spPr/>
      <dgm:t>
        <a:bodyPr/>
        <a:lstStyle/>
        <a:p>
          <a:endParaRPr lang="es-GT"/>
        </a:p>
      </dgm:t>
    </dgm:pt>
    <dgm:pt modelId="{095F2410-DFB8-4943-BCDD-6E20119B62A2}" type="sibTrans" cxnId="{EC6D944A-15D9-437A-9BC2-17C7C038F53B}">
      <dgm:prSet/>
      <dgm:spPr/>
      <dgm:t>
        <a:bodyPr/>
        <a:lstStyle/>
        <a:p>
          <a:endParaRPr lang="es-GT"/>
        </a:p>
      </dgm:t>
    </dgm:pt>
    <dgm:pt modelId="{B5DACB46-0504-4CAC-BD6C-C330CA6B86E5}">
      <dgm:prSet phldrT="[Texto]" phldr="1"/>
      <dgm:spPr/>
      <dgm:t>
        <a:bodyPr/>
        <a:lstStyle/>
        <a:p>
          <a:endParaRPr lang="es-GT"/>
        </a:p>
      </dgm:t>
    </dgm:pt>
    <dgm:pt modelId="{00D8F41F-BF3B-4B36-B06C-7DEFFBE55E7E}" type="parTrans" cxnId="{7B8F229D-3CF1-4741-94C1-6C9BB5673E98}">
      <dgm:prSet/>
      <dgm:spPr/>
      <dgm:t>
        <a:bodyPr/>
        <a:lstStyle/>
        <a:p>
          <a:endParaRPr lang="es-GT"/>
        </a:p>
      </dgm:t>
    </dgm:pt>
    <dgm:pt modelId="{DFC225D7-E43B-4794-843A-4D0ED272D714}" type="sibTrans" cxnId="{7B8F229D-3CF1-4741-94C1-6C9BB5673E98}">
      <dgm:prSet/>
      <dgm:spPr/>
      <dgm:t>
        <a:bodyPr/>
        <a:lstStyle/>
        <a:p>
          <a:endParaRPr lang="es-GT"/>
        </a:p>
      </dgm:t>
    </dgm:pt>
    <dgm:pt modelId="{7FEC54F8-CBBB-4553-8166-39D4B090CF97}">
      <dgm:prSet phldrT="[Texto]"/>
      <dgm:spPr/>
      <dgm:t>
        <a:bodyPr/>
        <a:lstStyle/>
        <a:p>
          <a:r>
            <a:rPr lang="es-GT" b="0" i="1" dirty="0" smtClean="0"/>
            <a:t>"La estrategia surge como una alternativa a los tipos de estrategia de Mantenimiento tradicionales como el Mantenimiento preventivo y se basan en variables diferentes a los manejos tradicionales"</a:t>
          </a:r>
          <a:r>
            <a:rPr lang="es-GT" b="0" i="0" dirty="0" smtClean="0"/>
            <a:t>: Aseguró el experto.</a:t>
          </a:r>
          <a:endParaRPr lang="es-GT" dirty="0"/>
        </a:p>
      </dgm:t>
    </dgm:pt>
    <dgm:pt modelId="{977A20B3-A39A-40E7-BDA4-C8EFA7095E73}" type="parTrans" cxnId="{0D30E0A7-B22E-40BC-84E2-74D358CF067C}">
      <dgm:prSet/>
      <dgm:spPr/>
      <dgm:t>
        <a:bodyPr/>
        <a:lstStyle/>
        <a:p>
          <a:endParaRPr lang="es-GT"/>
        </a:p>
      </dgm:t>
    </dgm:pt>
    <dgm:pt modelId="{144723EB-5965-4C55-A5AA-FC88B4671A38}" type="sibTrans" cxnId="{0D30E0A7-B22E-40BC-84E2-74D358CF067C}">
      <dgm:prSet/>
      <dgm:spPr/>
      <dgm:t>
        <a:bodyPr/>
        <a:lstStyle/>
        <a:p>
          <a:endParaRPr lang="es-GT"/>
        </a:p>
      </dgm:t>
    </dgm:pt>
    <dgm:pt modelId="{4FD3599B-F2BD-4DD6-9FDA-AC0CDA2F7429}">
      <dgm:prSet/>
      <dgm:spPr/>
      <dgm:t>
        <a:bodyPr/>
        <a:lstStyle/>
        <a:p>
          <a:endParaRPr lang="es-GT" dirty="0"/>
        </a:p>
      </dgm:t>
    </dgm:pt>
    <dgm:pt modelId="{13048287-318C-404B-A674-D089CC579766}" type="parTrans" cxnId="{9C91E018-DC4D-410E-9715-5FBE8A79061F}">
      <dgm:prSet/>
      <dgm:spPr/>
      <dgm:t>
        <a:bodyPr/>
        <a:lstStyle/>
        <a:p>
          <a:endParaRPr lang="es-GT"/>
        </a:p>
      </dgm:t>
    </dgm:pt>
    <dgm:pt modelId="{5CE4C53D-81BC-4672-A38F-AE43A659185A}" type="sibTrans" cxnId="{9C91E018-DC4D-410E-9715-5FBE8A79061F}">
      <dgm:prSet/>
      <dgm:spPr/>
      <dgm:t>
        <a:bodyPr/>
        <a:lstStyle/>
        <a:p>
          <a:endParaRPr lang="es-GT"/>
        </a:p>
      </dgm:t>
    </dgm:pt>
    <dgm:pt modelId="{8C912220-11C6-44EC-85D5-A83E78CA0C6F}">
      <dgm:prSet phldrT="[Texto]" phldr="1"/>
      <dgm:spPr/>
      <dgm:t>
        <a:bodyPr/>
        <a:lstStyle/>
        <a:p>
          <a:endParaRPr lang="es-GT" dirty="0"/>
        </a:p>
      </dgm:t>
    </dgm:pt>
    <dgm:pt modelId="{F1B2AFF8-08EF-4D04-9208-784D34C422D7}" type="sibTrans" cxnId="{D48F304D-1689-4C9A-BAA5-9E45102CB759}">
      <dgm:prSet/>
      <dgm:spPr/>
      <dgm:t>
        <a:bodyPr/>
        <a:lstStyle/>
        <a:p>
          <a:endParaRPr lang="es-GT"/>
        </a:p>
      </dgm:t>
    </dgm:pt>
    <dgm:pt modelId="{29276BEE-C8CF-4F2E-87CB-09580930B462}" type="parTrans" cxnId="{D48F304D-1689-4C9A-BAA5-9E45102CB759}">
      <dgm:prSet/>
      <dgm:spPr/>
      <dgm:t>
        <a:bodyPr/>
        <a:lstStyle/>
        <a:p>
          <a:endParaRPr lang="es-GT"/>
        </a:p>
      </dgm:t>
    </dgm:pt>
    <dgm:pt modelId="{AE603469-E033-4413-9323-E8EF86260B34}" type="pres">
      <dgm:prSet presAssocID="{B0052508-381A-4D21-8127-4F4783D48AAF}" presName="linearFlow" presStyleCnt="0">
        <dgm:presLayoutVars>
          <dgm:dir/>
          <dgm:animLvl val="lvl"/>
          <dgm:resizeHandles/>
        </dgm:presLayoutVars>
      </dgm:prSet>
      <dgm:spPr/>
    </dgm:pt>
    <dgm:pt modelId="{37DC383E-0F8B-4565-9CD2-2C967936FF7B}" type="pres">
      <dgm:prSet presAssocID="{8C912220-11C6-44EC-85D5-A83E78CA0C6F}" presName="compositeNode" presStyleCnt="0">
        <dgm:presLayoutVars>
          <dgm:bulletEnabled val="1"/>
        </dgm:presLayoutVars>
      </dgm:prSet>
      <dgm:spPr/>
    </dgm:pt>
    <dgm:pt modelId="{611D58ED-7E4F-43C1-B130-BBCDEC3A85AE}" type="pres">
      <dgm:prSet presAssocID="{8C912220-11C6-44EC-85D5-A83E78CA0C6F}" presName="imag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dgm:spPr>
    </dgm:pt>
    <dgm:pt modelId="{E0BCB5CA-E220-453F-BA14-D8119FFCA24F}" type="pres">
      <dgm:prSet presAssocID="{8C912220-11C6-44EC-85D5-A83E78CA0C6F}" presName="childNode" presStyleLbl="node1" presStyleIdx="0" presStyleCnt="3">
        <dgm:presLayoutVars>
          <dgm:bulletEnabled val="1"/>
        </dgm:presLayoutVars>
      </dgm:prSet>
      <dgm:spPr/>
      <dgm:t>
        <a:bodyPr/>
        <a:lstStyle/>
        <a:p>
          <a:endParaRPr lang="es-GT"/>
        </a:p>
      </dgm:t>
    </dgm:pt>
    <dgm:pt modelId="{23CB33CC-D5FA-4905-ADBF-A5993B567B13}" type="pres">
      <dgm:prSet presAssocID="{8C912220-11C6-44EC-85D5-A83E78CA0C6F}" presName="parentNode" presStyleLbl="revTx" presStyleIdx="0" presStyleCnt="3" custLinFactX="1127370" custLinFactNeighborX="1200000" custLinFactNeighborY="72852">
        <dgm:presLayoutVars>
          <dgm:chMax val="0"/>
          <dgm:bulletEnabled val="1"/>
        </dgm:presLayoutVars>
      </dgm:prSet>
      <dgm:spPr/>
      <dgm:t>
        <a:bodyPr/>
        <a:lstStyle/>
        <a:p>
          <a:endParaRPr lang="es-GT"/>
        </a:p>
      </dgm:t>
    </dgm:pt>
    <dgm:pt modelId="{24EDA669-3699-477A-9E5D-AF8CDE27C3DB}" type="pres">
      <dgm:prSet presAssocID="{F1B2AFF8-08EF-4D04-9208-784D34C422D7}" presName="sibTrans" presStyleCnt="0"/>
      <dgm:spPr/>
    </dgm:pt>
    <dgm:pt modelId="{344191F5-0F79-4E31-B99E-40ADDFDC8031}" type="pres">
      <dgm:prSet presAssocID="{359FC6F8-8F24-4061-A3CF-987A6D246937}" presName="compositeNode" presStyleCnt="0">
        <dgm:presLayoutVars>
          <dgm:bulletEnabled val="1"/>
        </dgm:presLayoutVars>
      </dgm:prSet>
      <dgm:spPr/>
    </dgm:pt>
    <dgm:pt modelId="{E088130F-5463-496A-8B92-A7ADD22ED402}" type="pres">
      <dgm:prSet presAssocID="{359FC6F8-8F24-4061-A3CF-987A6D246937}" presName="imag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8000" r="-8000"/>
          </a:stretch>
        </a:blipFill>
      </dgm:spPr>
    </dgm:pt>
    <dgm:pt modelId="{04D2EF5B-591D-4B81-B93F-F22F4178F1B2}" type="pres">
      <dgm:prSet presAssocID="{359FC6F8-8F24-4061-A3CF-987A6D246937}" presName="childNode" presStyleLbl="node1" presStyleIdx="1" presStyleCnt="3">
        <dgm:presLayoutVars>
          <dgm:bulletEnabled val="1"/>
        </dgm:presLayoutVars>
      </dgm:prSet>
      <dgm:spPr/>
      <dgm:t>
        <a:bodyPr/>
        <a:lstStyle/>
        <a:p>
          <a:endParaRPr lang="es-GT"/>
        </a:p>
      </dgm:t>
    </dgm:pt>
    <dgm:pt modelId="{08412995-BF6A-4D44-BF40-D1FCA20FBD48}" type="pres">
      <dgm:prSet presAssocID="{359FC6F8-8F24-4061-A3CF-987A6D246937}" presName="parentNode" presStyleLbl="revTx" presStyleIdx="1" presStyleCnt="3">
        <dgm:presLayoutVars>
          <dgm:chMax val="0"/>
          <dgm:bulletEnabled val="1"/>
        </dgm:presLayoutVars>
      </dgm:prSet>
      <dgm:spPr/>
    </dgm:pt>
    <dgm:pt modelId="{0D186BF8-9328-4A66-BD2F-271ADD220EDF}" type="pres">
      <dgm:prSet presAssocID="{09C65A9C-8B8D-492B-82B6-2BA0FA9452F9}" presName="sibTrans" presStyleCnt="0"/>
      <dgm:spPr/>
    </dgm:pt>
    <dgm:pt modelId="{AEC5B577-9852-4EB9-A1AC-CC45930465D8}" type="pres">
      <dgm:prSet presAssocID="{B5DACB46-0504-4CAC-BD6C-C330CA6B86E5}" presName="compositeNode" presStyleCnt="0">
        <dgm:presLayoutVars>
          <dgm:bulletEnabled val="1"/>
        </dgm:presLayoutVars>
      </dgm:prSet>
      <dgm:spPr/>
    </dgm:pt>
    <dgm:pt modelId="{948F173D-AFAD-4871-8BDF-730EB98C98C9}" type="pres">
      <dgm:prSet presAssocID="{B5DACB46-0504-4CAC-BD6C-C330CA6B86E5}" presName="imag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5000" r="-5000"/>
          </a:stretch>
        </a:blipFill>
      </dgm:spPr>
    </dgm:pt>
    <dgm:pt modelId="{11D47A76-1DCB-4B45-B1C9-1A5B0768C63C}" type="pres">
      <dgm:prSet presAssocID="{B5DACB46-0504-4CAC-BD6C-C330CA6B86E5}" presName="childNode" presStyleLbl="node1" presStyleIdx="2" presStyleCnt="3" custLinFactNeighborX="2546" custLinFactNeighborY="1428">
        <dgm:presLayoutVars>
          <dgm:bulletEnabled val="1"/>
        </dgm:presLayoutVars>
      </dgm:prSet>
      <dgm:spPr/>
      <dgm:t>
        <a:bodyPr/>
        <a:lstStyle/>
        <a:p>
          <a:endParaRPr lang="es-GT"/>
        </a:p>
      </dgm:t>
    </dgm:pt>
    <dgm:pt modelId="{9F675D3C-2795-4A5A-AA38-C5340553D354}" type="pres">
      <dgm:prSet presAssocID="{B5DACB46-0504-4CAC-BD6C-C330CA6B86E5}" presName="parentNode" presStyleLbl="revTx" presStyleIdx="2" presStyleCnt="3">
        <dgm:presLayoutVars>
          <dgm:chMax val="0"/>
          <dgm:bulletEnabled val="1"/>
        </dgm:presLayoutVars>
      </dgm:prSet>
      <dgm:spPr/>
    </dgm:pt>
  </dgm:ptLst>
  <dgm:cxnLst>
    <dgm:cxn modelId="{166654EF-09CA-4BD9-BAF2-F9CAFA97A262}" type="presOf" srcId="{B0052508-381A-4D21-8127-4F4783D48AAF}" destId="{AE603469-E033-4413-9323-E8EF86260B34}" srcOrd="0" destOrd="0" presId="urn:microsoft.com/office/officeart/2005/8/layout/hList2"/>
    <dgm:cxn modelId="{EC6D944A-15D9-437A-9BC2-17C7C038F53B}" srcId="{359FC6F8-8F24-4061-A3CF-987A6D246937}" destId="{E3B69C7D-9F10-4AA0-B001-B937BCF4184F}" srcOrd="0" destOrd="0" parTransId="{3F2AB11F-BB47-4FA0-A4B9-4C1E10234F93}" sibTransId="{095F2410-DFB8-4943-BCDD-6E20119B62A2}"/>
    <dgm:cxn modelId="{78AFDC69-4243-4061-AB29-DF77C6F89A72}" type="presOf" srcId="{B5DACB46-0504-4CAC-BD6C-C330CA6B86E5}" destId="{9F675D3C-2795-4A5A-AA38-C5340553D354}" srcOrd="0" destOrd="0" presId="urn:microsoft.com/office/officeart/2005/8/layout/hList2"/>
    <dgm:cxn modelId="{751898D4-6747-4870-B5BE-7403E118B0E7}" srcId="{8C912220-11C6-44EC-85D5-A83E78CA0C6F}" destId="{BBD06D51-2547-43CB-8EF0-8618C11155CF}" srcOrd="0" destOrd="0" parTransId="{6DFC1C49-D749-4CC2-B73A-6C8A13217026}" sibTransId="{4B4C68E7-41E2-4207-924E-BBF4F76F4894}"/>
    <dgm:cxn modelId="{E22AFC62-5A52-459F-B45F-B8A24776E915}" type="presOf" srcId="{E3B69C7D-9F10-4AA0-B001-B937BCF4184F}" destId="{04D2EF5B-591D-4B81-B93F-F22F4178F1B2}" srcOrd="0" destOrd="0" presId="urn:microsoft.com/office/officeart/2005/8/layout/hList2"/>
    <dgm:cxn modelId="{D48F304D-1689-4C9A-BAA5-9E45102CB759}" srcId="{B0052508-381A-4D21-8127-4F4783D48AAF}" destId="{8C912220-11C6-44EC-85D5-A83E78CA0C6F}" srcOrd="0" destOrd="0" parTransId="{29276BEE-C8CF-4F2E-87CB-09580930B462}" sibTransId="{F1B2AFF8-08EF-4D04-9208-784D34C422D7}"/>
    <dgm:cxn modelId="{2EE65192-476C-46AA-AD4D-E565C49D60C1}" type="presOf" srcId="{7FEC54F8-CBBB-4553-8166-39D4B090CF97}" destId="{11D47A76-1DCB-4B45-B1C9-1A5B0768C63C}" srcOrd="0" destOrd="0" presId="urn:microsoft.com/office/officeart/2005/8/layout/hList2"/>
    <dgm:cxn modelId="{7B8F229D-3CF1-4741-94C1-6C9BB5673E98}" srcId="{B0052508-381A-4D21-8127-4F4783D48AAF}" destId="{B5DACB46-0504-4CAC-BD6C-C330CA6B86E5}" srcOrd="2" destOrd="0" parTransId="{00D8F41F-BF3B-4B36-B06C-7DEFFBE55E7E}" sibTransId="{DFC225D7-E43B-4794-843A-4D0ED272D714}"/>
    <dgm:cxn modelId="{0D30E0A7-B22E-40BC-84E2-74D358CF067C}" srcId="{B5DACB46-0504-4CAC-BD6C-C330CA6B86E5}" destId="{7FEC54F8-CBBB-4553-8166-39D4B090CF97}" srcOrd="0" destOrd="0" parTransId="{977A20B3-A39A-40E7-BDA4-C8EFA7095E73}" sibTransId="{144723EB-5965-4C55-A5AA-FC88B4671A38}"/>
    <dgm:cxn modelId="{1EE3CB3E-2799-4ACE-9B38-457490AD96B2}" type="presOf" srcId="{8C912220-11C6-44EC-85D5-A83E78CA0C6F}" destId="{23CB33CC-D5FA-4905-ADBF-A5993B567B13}" srcOrd="0" destOrd="0" presId="urn:microsoft.com/office/officeart/2005/8/layout/hList2"/>
    <dgm:cxn modelId="{9C91E018-DC4D-410E-9715-5FBE8A79061F}" srcId="{8C912220-11C6-44EC-85D5-A83E78CA0C6F}" destId="{4FD3599B-F2BD-4DD6-9FDA-AC0CDA2F7429}" srcOrd="1" destOrd="0" parTransId="{13048287-318C-404B-A674-D089CC579766}" sibTransId="{5CE4C53D-81BC-4672-A38F-AE43A659185A}"/>
    <dgm:cxn modelId="{FDEFA9BC-233B-43E4-BE88-635C0904AD84}" srcId="{B0052508-381A-4D21-8127-4F4783D48AAF}" destId="{359FC6F8-8F24-4061-A3CF-987A6D246937}" srcOrd="1" destOrd="0" parTransId="{C6F3BE4A-B912-4009-B479-19471C2695C4}" sibTransId="{09C65A9C-8B8D-492B-82B6-2BA0FA9452F9}"/>
    <dgm:cxn modelId="{89038688-F128-45A9-A7F0-5415105B5149}" type="presOf" srcId="{359FC6F8-8F24-4061-A3CF-987A6D246937}" destId="{08412995-BF6A-4D44-BF40-D1FCA20FBD48}" srcOrd="0" destOrd="0" presId="urn:microsoft.com/office/officeart/2005/8/layout/hList2"/>
    <dgm:cxn modelId="{7C583937-691E-4497-9B98-0BE67A1EC0F4}" type="presOf" srcId="{BBD06D51-2547-43CB-8EF0-8618C11155CF}" destId="{E0BCB5CA-E220-453F-BA14-D8119FFCA24F}" srcOrd="0" destOrd="0" presId="urn:microsoft.com/office/officeart/2005/8/layout/hList2"/>
    <dgm:cxn modelId="{20B34D23-F7C0-4878-92E1-8A4B64C72420}" type="presOf" srcId="{4FD3599B-F2BD-4DD6-9FDA-AC0CDA2F7429}" destId="{E0BCB5CA-E220-453F-BA14-D8119FFCA24F}" srcOrd="0" destOrd="1" presId="urn:microsoft.com/office/officeart/2005/8/layout/hList2"/>
    <dgm:cxn modelId="{FBF2C0EE-B8B1-4F14-BECA-260E6446695A}" type="presParOf" srcId="{AE603469-E033-4413-9323-E8EF86260B34}" destId="{37DC383E-0F8B-4565-9CD2-2C967936FF7B}" srcOrd="0" destOrd="0" presId="urn:microsoft.com/office/officeart/2005/8/layout/hList2"/>
    <dgm:cxn modelId="{89AC2FAD-4AAE-4842-BDFE-DD1BDFB0AB9B}" type="presParOf" srcId="{37DC383E-0F8B-4565-9CD2-2C967936FF7B}" destId="{611D58ED-7E4F-43C1-B130-BBCDEC3A85AE}" srcOrd="0" destOrd="0" presId="urn:microsoft.com/office/officeart/2005/8/layout/hList2"/>
    <dgm:cxn modelId="{13168B45-8B82-4FCD-8ED2-8F5FFB95C7B8}" type="presParOf" srcId="{37DC383E-0F8B-4565-9CD2-2C967936FF7B}" destId="{E0BCB5CA-E220-453F-BA14-D8119FFCA24F}" srcOrd="1" destOrd="0" presId="urn:microsoft.com/office/officeart/2005/8/layout/hList2"/>
    <dgm:cxn modelId="{69AE9D11-A61C-4329-BA5E-D459A4F00E7B}" type="presParOf" srcId="{37DC383E-0F8B-4565-9CD2-2C967936FF7B}" destId="{23CB33CC-D5FA-4905-ADBF-A5993B567B13}" srcOrd="2" destOrd="0" presId="urn:microsoft.com/office/officeart/2005/8/layout/hList2"/>
    <dgm:cxn modelId="{5DFD540C-CAAC-4257-A1D5-21930A354EFE}" type="presParOf" srcId="{AE603469-E033-4413-9323-E8EF86260B34}" destId="{24EDA669-3699-477A-9E5D-AF8CDE27C3DB}" srcOrd="1" destOrd="0" presId="urn:microsoft.com/office/officeart/2005/8/layout/hList2"/>
    <dgm:cxn modelId="{375C92F4-B207-4060-8B68-34D368BF460A}" type="presParOf" srcId="{AE603469-E033-4413-9323-E8EF86260B34}" destId="{344191F5-0F79-4E31-B99E-40ADDFDC8031}" srcOrd="2" destOrd="0" presId="urn:microsoft.com/office/officeart/2005/8/layout/hList2"/>
    <dgm:cxn modelId="{1DDDE281-A09D-41A6-8B00-51A167849A93}" type="presParOf" srcId="{344191F5-0F79-4E31-B99E-40ADDFDC8031}" destId="{E088130F-5463-496A-8B92-A7ADD22ED402}" srcOrd="0" destOrd="0" presId="urn:microsoft.com/office/officeart/2005/8/layout/hList2"/>
    <dgm:cxn modelId="{44F37634-3CF9-46AE-AE76-CA7222CCD192}" type="presParOf" srcId="{344191F5-0F79-4E31-B99E-40ADDFDC8031}" destId="{04D2EF5B-591D-4B81-B93F-F22F4178F1B2}" srcOrd="1" destOrd="0" presId="urn:microsoft.com/office/officeart/2005/8/layout/hList2"/>
    <dgm:cxn modelId="{7CDA0A4B-7ED5-4AC7-8AF3-C77F0F9A3B04}" type="presParOf" srcId="{344191F5-0F79-4E31-B99E-40ADDFDC8031}" destId="{08412995-BF6A-4D44-BF40-D1FCA20FBD48}" srcOrd="2" destOrd="0" presId="urn:microsoft.com/office/officeart/2005/8/layout/hList2"/>
    <dgm:cxn modelId="{9CBCCC0C-CEBC-4016-9675-6A2D6991F16E}" type="presParOf" srcId="{AE603469-E033-4413-9323-E8EF86260B34}" destId="{0D186BF8-9328-4A66-BD2F-271ADD220EDF}" srcOrd="3" destOrd="0" presId="urn:microsoft.com/office/officeart/2005/8/layout/hList2"/>
    <dgm:cxn modelId="{2730C45B-9535-48A9-88BB-B62C3977F167}" type="presParOf" srcId="{AE603469-E033-4413-9323-E8EF86260B34}" destId="{AEC5B577-9852-4EB9-A1AC-CC45930465D8}" srcOrd="4" destOrd="0" presId="urn:microsoft.com/office/officeart/2005/8/layout/hList2"/>
    <dgm:cxn modelId="{8BFB4678-A095-4F27-B103-6B0E95CD16CD}" type="presParOf" srcId="{AEC5B577-9852-4EB9-A1AC-CC45930465D8}" destId="{948F173D-AFAD-4871-8BDF-730EB98C98C9}" srcOrd="0" destOrd="0" presId="urn:microsoft.com/office/officeart/2005/8/layout/hList2"/>
    <dgm:cxn modelId="{84A76D2F-72A9-4D85-8CC8-0F720F09EFA4}" type="presParOf" srcId="{AEC5B577-9852-4EB9-A1AC-CC45930465D8}" destId="{11D47A76-1DCB-4B45-B1C9-1A5B0768C63C}" srcOrd="1" destOrd="0" presId="urn:microsoft.com/office/officeart/2005/8/layout/hList2"/>
    <dgm:cxn modelId="{F304A410-F04A-4DE4-92D8-4F990FF2DCE7}" type="presParOf" srcId="{AEC5B577-9852-4EB9-A1AC-CC45930465D8}" destId="{9F675D3C-2795-4A5A-AA38-C5340553D354}"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4E00E2-EBCB-4629-91F2-B360573277B1}" type="doc">
      <dgm:prSet loTypeId="urn:microsoft.com/office/officeart/2005/8/layout/hProcess9" loCatId="process" qsTypeId="urn:microsoft.com/office/officeart/2009/2/quickstyle/3d8" qsCatId="3D" csTypeId="urn:microsoft.com/office/officeart/2005/8/colors/accent1_2" csCatId="accent1" phldr="1"/>
      <dgm:spPr/>
    </dgm:pt>
    <dgm:pt modelId="{218765B4-012B-4302-B718-9613DDC7B15C}">
      <dgm:prSet phldrT="[Texto]" custT="1"/>
      <dgm:spPr/>
      <dgm:t>
        <a:bodyPr/>
        <a:lstStyle/>
        <a:p>
          <a:r>
            <a:rPr lang="es-GT" sz="1600" b="0" i="0" dirty="0" smtClean="0"/>
            <a:t>En las operaciones de mantenimiento, el </a:t>
          </a:r>
          <a:r>
            <a:rPr lang="es-GT" sz="1600" b="1" i="0" dirty="0" smtClean="0"/>
            <a:t>mantenimiento preventivo</a:t>
          </a:r>
          <a:r>
            <a:rPr lang="es-GT" sz="1600" b="0" i="0" dirty="0" smtClean="0"/>
            <a:t>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endParaRPr lang="es-GT" sz="1600" dirty="0"/>
        </a:p>
      </dgm:t>
    </dgm:pt>
    <dgm:pt modelId="{343599AA-545A-4313-ACE2-BB89AE5345AC}" type="parTrans" cxnId="{2CED6E64-2F50-442D-B865-B2552490AD6B}">
      <dgm:prSet/>
      <dgm:spPr/>
      <dgm:t>
        <a:bodyPr/>
        <a:lstStyle/>
        <a:p>
          <a:endParaRPr lang="es-GT"/>
        </a:p>
      </dgm:t>
    </dgm:pt>
    <dgm:pt modelId="{22295F02-C1CE-4E41-B004-C04EF24F26FC}" type="sibTrans" cxnId="{2CED6E64-2F50-442D-B865-B2552490AD6B}">
      <dgm:prSet/>
      <dgm:spPr/>
      <dgm:t>
        <a:bodyPr/>
        <a:lstStyle/>
        <a:p>
          <a:endParaRPr lang="es-GT"/>
        </a:p>
      </dgm:t>
    </dgm:pt>
    <dgm:pt modelId="{BF29D49E-D93B-473D-872B-18BA162836BD}">
      <dgm:prSet phldrT="[Texto]" custT="1"/>
      <dgm:spPr/>
      <dgm:t>
        <a:bodyPr/>
        <a:lstStyle/>
        <a:p>
          <a:r>
            <a:rPr lang="es-GT" sz="1200" b="0" i="0" dirty="0" smtClean="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endParaRPr lang="es-GT" sz="1200" dirty="0"/>
        </a:p>
      </dgm:t>
    </dgm:pt>
    <dgm:pt modelId="{0B490670-E2E3-409C-8D03-8C0C5771BD63}" type="parTrans" cxnId="{25DBA9D3-D5BF-46CD-B379-D23F2AAE3642}">
      <dgm:prSet/>
      <dgm:spPr/>
      <dgm:t>
        <a:bodyPr/>
        <a:lstStyle/>
        <a:p>
          <a:endParaRPr lang="es-GT"/>
        </a:p>
      </dgm:t>
    </dgm:pt>
    <dgm:pt modelId="{07993805-9695-4B67-9546-007D157B9EDD}" type="sibTrans" cxnId="{25DBA9D3-D5BF-46CD-B379-D23F2AAE3642}">
      <dgm:prSet/>
      <dgm:spPr/>
      <dgm:t>
        <a:bodyPr/>
        <a:lstStyle/>
        <a:p>
          <a:endParaRPr lang="es-GT"/>
        </a:p>
      </dgm:t>
    </dgm:pt>
    <dgm:pt modelId="{5D423D2B-1AD0-4254-B98C-30BB51D7F3B1}">
      <dgm:prSet phldrT="[Texto]"/>
      <dgm:spPr/>
      <dgm:t>
        <a:bodyPr/>
        <a:lstStyle/>
        <a:p>
          <a:r>
            <a:rPr lang="es-GT" b="0" i="0" dirty="0" smtClean="0"/>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endParaRPr lang="es-GT" dirty="0"/>
        </a:p>
      </dgm:t>
    </dgm:pt>
    <dgm:pt modelId="{4144C8CB-3BDA-4DE0-9951-4ED9ACD9357C}" type="parTrans" cxnId="{E0FE7BDB-7A83-4534-9E76-88AC1B58F8B7}">
      <dgm:prSet/>
      <dgm:spPr/>
      <dgm:t>
        <a:bodyPr/>
        <a:lstStyle/>
        <a:p>
          <a:endParaRPr lang="es-GT"/>
        </a:p>
      </dgm:t>
    </dgm:pt>
    <dgm:pt modelId="{18EA5E4C-8803-4B94-AAF0-3078B95FDC17}" type="sibTrans" cxnId="{E0FE7BDB-7A83-4534-9E76-88AC1B58F8B7}">
      <dgm:prSet/>
      <dgm:spPr/>
      <dgm:t>
        <a:bodyPr/>
        <a:lstStyle/>
        <a:p>
          <a:endParaRPr lang="es-GT"/>
        </a:p>
      </dgm:t>
    </dgm:pt>
    <dgm:pt modelId="{BA434369-563A-4151-BCBC-CC43DBFE0CDA}" type="pres">
      <dgm:prSet presAssocID="{B04E00E2-EBCB-4629-91F2-B360573277B1}" presName="CompostProcess" presStyleCnt="0">
        <dgm:presLayoutVars>
          <dgm:dir/>
          <dgm:resizeHandles val="exact"/>
        </dgm:presLayoutVars>
      </dgm:prSet>
      <dgm:spPr/>
    </dgm:pt>
    <dgm:pt modelId="{AE9A0D3E-F8DC-4191-81E5-D75C8BEA57CB}" type="pres">
      <dgm:prSet presAssocID="{B04E00E2-EBCB-4629-91F2-B360573277B1}" presName="arrow" presStyleLbl="bgShp" presStyleIdx="0" presStyleCnt="1"/>
      <dgm:spPr/>
    </dgm:pt>
    <dgm:pt modelId="{F9CF150B-F39F-4773-BCFB-2F71653611BB}" type="pres">
      <dgm:prSet presAssocID="{B04E00E2-EBCB-4629-91F2-B360573277B1}" presName="linearProcess" presStyleCnt="0"/>
      <dgm:spPr/>
    </dgm:pt>
    <dgm:pt modelId="{6E23CF02-9816-4B1F-BC31-1CDF6E68E0E4}" type="pres">
      <dgm:prSet presAssocID="{218765B4-012B-4302-B718-9613DDC7B15C}" presName="textNode" presStyleLbl="node1" presStyleIdx="0" presStyleCnt="3" custScaleX="157476" custScaleY="224062">
        <dgm:presLayoutVars>
          <dgm:bulletEnabled val="1"/>
        </dgm:presLayoutVars>
      </dgm:prSet>
      <dgm:spPr/>
      <dgm:t>
        <a:bodyPr/>
        <a:lstStyle/>
        <a:p>
          <a:endParaRPr lang="es-GT"/>
        </a:p>
      </dgm:t>
    </dgm:pt>
    <dgm:pt modelId="{4DF52964-F0AD-4932-BF00-EDB4454A7F6D}" type="pres">
      <dgm:prSet presAssocID="{22295F02-C1CE-4E41-B004-C04EF24F26FC}" presName="sibTrans" presStyleCnt="0"/>
      <dgm:spPr/>
    </dgm:pt>
    <dgm:pt modelId="{560A55E3-AA15-4DFE-A7E7-851EE8682F53}" type="pres">
      <dgm:prSet presAssocID="{BF29D49E-D93B-473D-872B-18BA162836BD}" presName="textNode" presStyleLbl="node1" presStyleIdx="1" presStyleCnt="3" custScaleY="189389" custLinFactNeighborX="-30626">
        <dgm:presLayoutVars>
          <dgm:bulletEnabled val="1"/>
        </dgm:presLayoutVars>
      </dgm:prSet>
      <dgm:spPr/>
      <dgm:t>
        <a:bodyPr/>
        <a:lstStyle/>
        <a:p>
          <a:endParaRPr lang="es-GT"/>
        </a:p>
      </dgm:t>
    </dgm:pt>
    <dgm:pt modelId="{EC6CF88B-5357-4F7A-8A8A-97449D76F5AB}" type="pres">
      <dgm:prSet presAssocID="{07993805-9695-4B67-9546-007D157B9EDD}" presName="sibTrans" presStyleCnt="0"/>
      <dgm:spPr/>
    </dgm:pt>
    <dgm:pt modelId="{6994D69A-90F9-403F-BB1E-31C42C674955}" type="pres">
      <dgm:prSet presAssocID="{5D423D2B-1AD0-4254-B98C-30BB51D7F3B1}" presName="textNode" presStyleLbl="node1" presStyleIdx="2" presStyleCnt="3" custScaleY="195475">
        <dgm:presLayoutVars>
          <dgm:bulletEnabled val="1"/>
        </dgm:presLayoutVars>
      </dgm:prSet>
      <dgm:spPr/>
      <dgm:t>
        <a:bodyPr/>
        <a:lstStyle/>
        <a:p>
          <a:endParaRPr lang="es-GT"/>
        </a:p>
      </dgm:t>
    </dgm:pt>
  </dgm:ptLst>
  <dgm:cxnLst>
    <dgm:cxn modelId="{2CED6E64-2F50-442D-B865-B2552490AD6B}" srcId="{B04E00E2-EBCB-4629-91F2-B360573277B1}" destId="{218765B4-012B-4302-B718-9613DDC7B15C}" srcOrd="0" destOrd="0" parTransId="{343599AA-545A-4313-ACE2-BB89AE5345AC}" sibTransId="{22295F02-C1CE-4E41-B004-C04EF24F26FC}"/>
    <dgm:cxn modelId="{AFF43CF8-6255-4FB3-912B-85128CAF51CC}" type="presOf" srcId="{5D423D2B-1AD0-4254-B98C-30BB51D7F3B1}" destId="{6994D69A-90F9-403F-BB1E-31C42C674955}" srcOrd="0" destOrd="0" presId="urn:microsoft.com/office/officeart/2005/8/layout/hProcess9"/>
    <dgm:cxn modelId="{25DBA9D3-D5BF-46CD-B379-D23F2AAE3642}" srcId="{B04E00E2-EBCB-4629-91F2-B360573277B1}" destId="{BF29D49E-D93B-473D-872B-18BA162836BD}" srcOrd="1" destOrd="0" parTransId="{0B490670-E2E3-409C-8D03-8C0C5771BD63}" sibTransId="{07993805-9695-4B67-9546-007D157B9EDD}"/>
    <dgm:cxn modelId="{E0FE7BDB-7A83-4534-9E76-88AC1B58F8B7}" srcId="{B04E00E2-EBCB-4629-91F2-B360573277B1}" destId="{5D423D2B-1AD0-4254-B98C-30BB51D7F3B1}" srcOrd="2" destOrd="0" parTransId="{4144C8CB-3BDA-4DE0-9951-4ED9ACD9357C}" sibTransId="{18EA5E4C-8803-4B94-AAF0-3078B95FDC17}"/>
    <dgm:cxn modelId="{44DFD994-AC45-4E60-87B9-06BDE27DF076}" type="presOf" srcId="{218765B4-012B-4302-B718-9613DDC7B15C}" destId="{6E23CF02-9816-4B1F-BC31-1CDF6E68E0E4}" srcOrd="0" destOrd="0" presId="urn:microsoft.com/office/officeart/2005/8/layout/hProcess9"/>
    <dgm:cxn modelId="{BD2B71AD-F71E-45F2-A192-9DE29EFE1AA0}" type="presOf" srcId="{B04E00E2-EBCB-4629-91F2-B360573277B1}" destId="{BA434369-563A-4151-BCBC-CC43DBFE0CDA}" srcOrd="0" destOrd="0" presId="urn:microsoft.com/office/officeart/2005/8/layout/hProcess9"/>
    <dgm:cxn modelId="{DD124E9F-F8AC-4A3E-A74F-CAFCF37C16C6}" type="presOf" srcId="{BF29D49E-D93B-473D-872B-18BA162836BD}" destId="{560A55E3-AA15-4DFE-A7E7-851EE8682F53}" srcOrd="0" destOrd="0" presId="urn:microsoft.com/office/officeart/2005/8/layout/hProcess9"/>
    <dgm:cxn modelId="{1C87610F-99AC-4436-A2A9-8D0346928329}" type="presParOf" srcId="{BA434369-563A-4151-BCBC-CC43DBFE0CDA}" destId="{AE9A0D3E-F8DC-4191-81E5-D75C8BEA57CB}" srcOrd="0" destOrd="0" presId="urn:microsoft.com/office/officeart/2005/8/layout/hProcess9"/>
    <dgm:cxn modelId="{70FE3B3F-EF63-403E-A9F9-1FB2EC4AAE05}" type="presParOf" srcId="{BA434369-563A-4151-BCBC-CC43DBFE0CDA}" destId="{F9CF150B-F39F-4773-BCFB-2F71653611BB}" srcOrd="1" destOrd="0" presId="urn:microsoft.com/office/officeart/2005/8/layout/hProcess9"/>
    <dgm:cxn modelId="{92604B93-7026-4D59-9BC0-BBE596DB61C8}" type="presParOf" srcId="{F9CF150B-F39F-4773-BCFB-2F71653611BB}" destId="{6E23CF02-9816-4B1F-BC31-1CDF6E68E0E4}" srcOrd="0" destOrd="0" presId="urn:microsoft.com/office/officeart/2005/8/layout/hProcess9"/>
    <dgm:cxn modelId="{8E225902-A643-4BB2-91B6-2359053372C7}" type="presParOf" srcId="{F9CF150B-F39F-4773-BCFB-2F71653611BB}" destId="{4DF52964-F0AD-4932-BF00-EDB4454A7F6D}" srcOrd="1" destOrd="0" presId="urn:microsoft.com/office/officeart/2005/8/layout/hProcess9"/>
    <dgm:cxn modelId="{5A7714B4-D919-425F-A15E-6C1269B8592A}" type="presParOf" srcId="{F9CF150B-F39F-4773-BCFB-2F71653611BB}" destId="{560A55E3-AA15-4DFE-A7E7-851EE8682F53}" srcOrd="2" destOrd="0" presId="urn:microsoft.com/office/officeart/2005/8/layout/hProcess9"/>
    <dgm:cxn modelId="{060D38C8-DF44-4A9A-B5DB-B1F316218264}" type="presParOf" srcId="{F9CF150B-F39F-4773-BCFB-2F71653611BB}" destId="{EC6CF88B-5357-4F7A-8A8A-97449D76F5AB}" srcOrd="3" destOrd="0" presId="urn:microsoft.com/office/officeart/2005/8/layout/hProcess9"/>
    <dgm:cxn modelId="{763A4590-D7B5-41C2-B405-A109BE310172}" type="presParOf" srcId="{F9CF150B-F39F-4773-BCFB-2F71653611BB}" destId="{6994D69A-90F9-403F-BB1E-31C42C674955}"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A01FBE-A1FD-45B7-951B-218B07027086}"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s-GT"/>
        </a:p>
      </dgm:t>
    </dgm:pt>
    <dgm:pt modelId="{CD2BB882-7602-49C5-AA95-403242DB18C8}">
      <dgm:prSet phldrT="[Texto]"/>
      <dgm:spPr/>
      <dgm:t>
        <a:bodyPr/>
        <a:lstStyle/>
        <a:p>
          <a:r>
            <a:rPr lang="es-GT" b="0" i="0" dirty="0" smtClean="0"/>
            <a:t>Se denomina </a:t>
          </a:r>
          <a:r>
            <a:rPr lang="es-GT" b="1" i="0" dirty="0" smtClean="0"/>
            <a:t>mantenimiento correctivo</a:t>
          </a:r>
          <a:r>
            <a:rPr lang="es-GT" b="0" i="0" dirty="0" smtClean="0"/>
            <a:t>, aquel que corrige los defectos observados en los equipamientos o instalaciones, es la forma más básica de mantenimiento y consiste en localizar averías o defectos y corregirlos o repararlos. </a:t>
          </a:r>
          <a:endParaRPr lang="es-GT" dirty="0"/>
        </a:p>
      </dgm:t>
    </dgm:pt>
    <dgm:pt modelId="{7A39C643-E7C0-4551-A2C6-B3647FA12805}" type="parTrans" cxnId="{35800982-3C17-4A83-B5C4-DA5051BAAA95}">
      <dgm:prSet/>
      <dgm:spPr/>
      <dgm:t>
        <a:bodyPr/>
        <a:lstStyle/>
        <a:p>
          <a:endParaRPr lang="es-GT"/>
        </a:p>
      </dgm:t>
    </dgm:pt>
    <dgm:pt modelId="{4FF9E78A-260A-45B6-AC69-66B961BE56EC}" type="sibTrans" cxnId="{35800982-3C17-4A83-B5C4-DA5051BAAA95}">
      <dgm:prSet/>
      <dgm:spPr/>
      <dgm:t>
        <a:bodyPr/>
        <a:lstStyle/>
        <a:p>
          <a:endParaRPr lang="es-GT"/>
        </a:p>
      </dgm:t>
    </dgm:pt>
    <dgm:pt modelId="{ACC39466-E3F8-4D16-98D5-C8062CC74F13}">
      <dgm:prSet phldrT="[Texto]"/>
      <dgm:spPr/>
      <dgm:t>
        <a:bodyPr/>
        <a:lstStyle/>
        <a:p>
          <a:r>
            <a:rPr lang="es-GT" b="0" i="0" dirty="0" smtClean="0"/>
            <a:t>Históricamente es el primer concepto de mantenimiento y el único hasta la Primera Guerra Mundial, dada la simplicidad de las máquinas, equipamientos e instalaciones de la época. El mantenimiento era sinónimo de reparar aquello que estaba averiado.</a:t>
          </a:r>
        </a:p>
        <a:p>
          <a:endParaRPr lang="es-GT" dirty="0"/>
        </a:p>
      </dgm:t>
    </dgm:pt>
    <dgm:pt modelId="{9C8CDFD0-619D-45F1-91D2-A379B5F2D31D}" type="parTrans" cxnId="{C83453E9-16FD-4B0D-8EB0-4E5A4FF9F62D}">
      <dgm:prSet/>
      <dgm:spPr/>
      <dgm:t>
        <a:bodyPr/>
        <a:lstStyle/>
        <a:p>
          <a:endParaRPr lang="es-GT"/>
        </a:p>
      </dgm:t>
    </dgm:pt>
    <dgm:pt modelId="{E864F5FF-3E99-4C88-ABAC-3B3A4E6B656E}" type="sibTrans" cxnId="{C83453E9-16FD-4B0D-8EB0-4E5A4FF9F62D}">
      <dgm:prSet/>
      <dgm:spPr/>
      <dgm:t>
        <a:bodyPr/>
        <a:lstStyle/>
        <a:p>
          <a:endParaRPr lang="es-GT"/>
        </a:p>
      </dgm:t>
    </dgm:pt>
    <dgm:pt modelId="{D4A5681F-A0C8-4E10-B58D-319B90BAED69}">
      <dgm:prSet phldrT="[Texto]"/>
      <dgm:spPr/>
      <dgm:t>
        <a:bodyPr/>
        <a:lstStyle/>
        <a:p>
          <a:r>
            <a:rPr lang="es-GT" b="0" i="0" dirty="0" smtClean="0"/>
            <a:t>Este mantenimiento que se realiza luego que ocurra una falla o avería en el equipo que por su naturaleza no pueden planificarse en el tiempo, presenta costos por reparación y repuestos no presupuestadas, pues puede implicar el cambio de algunas piezas del equipo en caso de ser necesario.</a:t>
          </a:r>
          <a:endParaRPr lang="es-GT" dirty="0"/>
        </a:p>
      </dgm:t>
    </dgm:pt>
    <dgm:pt modelId="{57B632F6-6E38-4E0D-8F47-2BA505FA85B7}" type="parTrans" cxnId="{373BEFCA-D007-4249-A59E-4858B5C79FD6}">
      <dgm:prSet/>
      <dgm:spPr/>
      <dgm:t>
        <a:bodyPr/>
        <a:lstStyle/>
        <a:p>
          <a:endParaRPr lang="es-GT"/>
        </a:p>
      </dgm:t>
    </dgm:pt>
    <dgm:pt modelId="{C093F7B5-1DDA-444B-A294-1EDEBD839D26}" type="sibTrans" cxnId="{373BEFCA-D007-4249-A59E-4858B5C79FD6}">
      <dgm:prSet/>
      <dgm:spPr/>
      <dgm:t>
        <a:bodyPr/>
        <a:lstStyle/>
        <a:p>
          <a:endParaRPr lang="es-GT"/>
        </a:p>
      </dgm:t>
    </dgm:pt>
    <dgm:pt modelId="{BC86BE25-29DD-4B87-811B-F91440351F97}" type="pres">
      <dgm:prSet presAssocID="{35A01FBE-A1FD-45B7-951B-218B07027086}" presName="rootnode" presStyleCnt="0">
        <dgm:presLayoutVars>
          <dgm:chMax/>
          <dgm:chPref/>
          <dgm:dir/>
          <dgm:animLvl val="lvl"/>
        </dgm:presLayoutVars>
      </dgm:prSet>
      <dgm:spPr/>
    </dgm:pt>
    <dgm:pt modelId="{A790DA50-03E3-4A1E-952B-CC93FAE4E587}" type="pres">
      <dgm:prSet presAssocID="{CD2BB882-7602-49C5-AA95-403242DB18C8}" presName="composite" presStyleCnt="0"/>
      <dgm:spPr/>
    </dgm:pt>
    <dgm:pt modelId="{8B0B17A9-0BB1-487B-87B8-115F6750C0C0}" type="pres">
      <dgm:prSet presAssocID="{CD2BB882-7602-49C5-AA95-403242DB18C8}" presName="bentUpArrow1" presStyleLbl="alignImgPlace1" presStyleIdx="0" presStyleCnt="2"/>
      <dgm:spPr/>
    </dgm:pt>
    <dgm:pt modelId="{C7C8BB29-7E52-4B11-8653-4A958A7ADD24}" type="pres">
      <dgm:prSet presAssocID="{CD2BB882-7602-49C5-AA95-403242DB18C8}" presName="ParentText" presStyleLbl="node1" presStyleIdx="0" presStyleCnt="3" custScaleX="241478">
        <dgm:presLayoutVars>
          <dgm:chMax val="1"/>
          <dgm:chPref val="1"/>
          <dgm:bulletEnabled val="1"/>
        </dgm:presLayoutVars>
      </dgm:prSet>
      <dgm:spPr/>
      <dgm:t>
        <a:bodyPr/>
        <a:lstStyle/>
        <a:p>
          <a:endParaRPr lang="es-GT"/>
        </a:p>
      </dgm:t>
    </dgm:pt>
    <dgm:pt modelId="{B3B80077-0909-4292-99F7-72075F2F3CD8}" type="pres">
      <dgm:prSet presAssocID="{CD2BB882-7602-49C5-AA95-403242DB18C8}" presName="ChildText" presStyleLbl="revTx" presStyleIdx="0" presStyleCnt="2">
        <dgm:presLayoutVars>
          <dgm:chMax val="0"/>
          <dgm:chPref val="0"/>
          <dgm:bulletEnabled val="1"/>
        </dgm:presLayoutVars>
      </dgm:prSet>
      <dgm:spPr/>
      <dgm:t>
        <a:bodyPr/>
        <a:lstStyle/>
        <a:p>
          <a:endParaRPr lang="es-GT"/>
        </a:p>
      </dgm:t>
    </dgm:pt>
    <dgm:pt modelId="{EE5343B8-2273-43C9-A762-33DF5F36762E}" type="pres">
      <dgm:prSet presAssocID="{4FF9E78A-260A-45B6-AC69-66B961BE56EC}" presName="sibTrans" presStyleCnt="0"/>
      <dgm:spPr/>
    </dgm:pt>
    <dgm:pt modelId="{5785DFFA-F323-45C7-BB13-7FE03F32B05D}" type="pres">
      <dgm:prSet presAssocID="{ACC39466-E3F8-4D16-98D5-C8062CC74F13}" presName="composite" presStyleCnt="0"/>
      <dgm:spPr/>
    </dgm:pt>
    <dgm:pt modelId="{2012B84D-8440-455C-962F-84369EC8C294}" type="pres">
      <dgm:prSet presAssocID="{ACC39466-E3F8-4D16-98D5-C8062CC74F13}" presName="bentUpArrow1" presStyleLbl="alignImgPlace1" presStyleIdx="1" presStyleCnt="2"/>
      <dgm:spPr/>
    </dgm:pt>
    <dgm:pt modelId="{C34C4BC0-E15C-4160-9187-F66F426CE39E}" type="pres">
      <dgm:prSet presAssocID="{ACC39466-E3F8-4D16-98D5-C8062CC74F13}" presName="ParentText" presStyleLbl="node1" presStyleIdx="1" presStyleCnt="3" custScaleX="325476">
        <dgm:presLayoutVars>
          <dgm:chMax val="1"/>
          <dgm:chPref val="1"/>
          <dgm:bulletEnabled val="1"/>
        </dgm:presLayoutVars>
      </dgm:prSet>
      <dgm:spPr/>
      <dgm:t>
        <a:bodyPr/>
        <a:lstStyle/>
        <a:p>
          <a:endParaRPr lang="es-GT"/>
        </a:p>
      </dgm:t>
    </dgm:pt>
    <dgm:pt modelId="{56919CAD-444D-472C-9260-9CF4DADA5142}" type="pres">
      <dgm:prSet presAssocID="{ACC39466-E3F8-4D16-98D5-C8062CC74F13}" presName="ChildText" presStyleLbl="revTx" presStyleIdx="1" presStyleCnt="2">
        <dgm:presLayoutVars>
          <dgm:chMax val="0"/>
          <dgm:chPref val="0"/>
          <dgm:bulletEnabled val="1"/>
        </dgm:presLayoutVars>
      </dgm:prSet>
      <dgm:spPr/>
      <dgm:t>
        <a:bodyPr/>
        <a:lstStyle/>
        <a:p>
          <a:endParaRPr lang="es-GT"/>
        </a:p>
      </dgm:t>
    </dgm:pt>
    <dgm:pt modelId="{4EF07172-9265-452F-9F00-66DEB55CB442}" type="pres">
      <dgm:prSet presAssocID="{E864F5FF-3E99-4C88-ABAC-3B3A4E6B656E}" presName="sibTrans" presStyleCnt="0"/>
      <dgm:spPr/>
    </dgm:pt>
    <dgm:pt modelId="{967E5732-9BD1-4AEB-9EF5-0BFD4409B27A}" type="pres">
      <dgm:prSet presAssocID="{D4A5681F-A0C8-4E10-B58D-319B90BAED69}" presName="composite" presStyleCnt="0"/>
      <dgm:spPr/>
    </dgm:pt>
    <dgm:pt modelId="{D1405304-D254-41F3-AD8B-E554661738DE}" type="pres">
      <dgm:prSet presAssocID="{D4A5681F-A0C8-4E10-B58D-319B90BAED69}" presName="ParentText" presStyleLbl="node1" presStyleIdx="2" presStyleCnt="3" custScaleX="462570">
        <dgm:presLayoutVars>
          <dgm:chMax val="1"/>
          <dgm:chPref val="1"/>
          <dgm:bulletEnabled val="1"/>
        </dgm:presLayoutVars>
      </dgm:prSet>
      <dgm:spPr/>
      <dgm:t>
        <a:bodyPr/>
        <a:lstStyle/>
        <a:p>
          <a:endParaRPr lang="es-GT"/>
        </a:p>
      </dgm:t>
    </dgm:pt>
  </dgm:ptLst>
  <dgm:cxnLst>
    <dgm:cxn modelId="{C83453E9-16FD-4B0D-8EB0-4E5A4FF9F62D}" srcId="{35A01FBE-A1FD-45B7-951B-218B07027086}" destId="{ACC39466-E3F8-4D16-98D5-C8062CC74F13}" srcOrd="1" destOrd="0" parTransId="{9C8CDFD0-619D-45F1-91D2-A379B5F2D31D}" sibTransId="{E864F5FF-3E99-4C88-ABAC-3B3A4E6B656E}"/>
    <dgm:cxn modelId="{35800982-3C17-4A83-B5C4-DA5051BAAA95}" srcId="{35A01FBE-A1FD-45B7-951B-218B07027086}" destId="{CD2BB882-7602-49C5-AA95-403242DB18C8}" srcOrd="0" destOrd="0" parTransId="{7A39C643-E7C0-4551-A2C6-B3647FA12805}" sibTransId="{4FF9E78A-260A-45B6-AC69-66B961BE56EC}"/>
    <dgm:cxn modelId="{D0342221-DD56-4D76-AC1E-8DBCC45FB20B}" type="presOf" srcId="{D4A5681F-A0C8-4E10-B58D-319B90BAED69}" destId="{D1405304-D254-41F3-AD8B-E554661738DE}" srcOrd="0" destOrd="0" presId="urn:microsoft.com/office/officeart/2005/8/layout/StepDownProcess"/>
    <dgm:cxn modelId="{373BEFCA-D007-4249-A59E-4858B5C79FD6}" srcId="{35A01FBE-A1FD-45B7-951B-218B07027086}" destId="{D4A5681F-A0C8-4E10-B58D-319B90BAED69}" srcOrd="2" destOrd="0" parTransId="{57B632F6-6E38-4E0D-8F47-2BA505FA85B7}" sibTransId="{C093F7B5-1DDA-444B-A294-1EDEBD839D26}"/>
    <dgm:cxn modelId="{84AF5925-8840-4E47-B14B-A8BC76446B3B}" type="presOf" srcId="{35A01FBE-A1FD-45B7-951B-218B07027086}" destId="{BC86BE25-29DD-4B87-811B-F91440351F97}" srcOrd="0" destOrd="0" presId="urn:microsoft.com/office/officeart/2005/8/layout/StepDownProcess"/>
    <dgm:cxn modelId="{55B912EB-3C82-4E1B-8C8A-C00EB10E8D0A}" type="presOf" srcId="{CD2BB882-7602-49C5-AA95-403242DB18C8}" destId="{C7C8BB29-7E52-4B11-8653-4A958A7ADD24}" srcOrd="0" destOrd="0" presId="urn:microsoft.com/office/officeart/2005/8/layout/StepDownProcess"/>
    <dgm:cxn modelId="{5C26922D-3939-4BDE-AC7E-EF4061238FEF}" type="presOf" srcId="{ACC39466-E3F8-4D16-98D5-C8062CC74F13}" destId="{C34C4BC0-E15C-4160-9187-F66F426CE39E}" srcOrd="0" destOrd="0" presId="urn:microsoft.com/office/officeart/2005/8/layout/StepDownProcess"/>
    <dgm:cxn modelId="{15EEFC97-0BBC-43DD-858F-FE5F35116815}" type="presParOf" srcId="{BC86BE25-29DD-4B87-811B-F91440351F97}" destId="{A790DA50-03E3-4A1E-952B-CC93FAE4E587}" srcOrd="0" destOrd="0" presId="urn:microsoft.com/office/officeart/2005/8/layout/StepDownProcess"/>
    <dgm:cxn modelId="{E4815742-9894-4E09-97AB-C9EFC60194A4}" type="presParOf" srcId="{A790DA50-03E3-4A1E-952B-CC93FAE4E587}" destId="{8B0B17A9-0BB1-487B-87B8-115F6750C0C0}" srcOrd="0" destOrd="0" presId="urn:microsoft.com/office/officeart/2005/8/layout/StepDownProcess"/>
    <dgm:cxn modelId="{20D7E499-04D5-42AE-85AD-02C1116A9E47}" type="presParOf" srcId="{A790DA50-03E3-4A1E-952B-CC93FAE4E587}" destId="{C7C8BB29-7E52-4B11-8653-4A958A7ADD24}" srcOrd="1" destOrd="0" presId="urn:microsoft.com/office/officeart/2005/8/layout/StepDownProcess"/>
    <dgm:cxn modelId="{309DF7B5-B925-43CC-A4BA-13AA8400A370}" type="presParOf" srcId="{A790DA50-03E3-4A1E-952B-CC93FAE4E587}" destId="{B3B80077-0909-4292-99F7-72075F2F3CD8}" srcOrd="2" destOrd="0" presId="urn:microsoft.com/office/officeart/2005/8/layout/StepDownProcess"/>
    <dgm:cxn modelId="{6E1F1714-7BF6-467E-9B72-DD989B267E26}" type="presParOf" srcId="{BC86BE25-29DD-4B87-811B-F91440351F97}" destId="{EE5343B8-2273-43C9-A762-33DF5F36762E}" srcOrd="1" destOrd="0" presId="urn:microsoft.com/office/officeart/2005/8/layout/StepDownProcess"/>
    <dgm:cxn modelId="{669C772A-F325-44A1-A5AF-A995C309F007}" type="presParOf" srcId="{BC86BE25-29DD-4B87-811B-F91440351F97}" destId="{5785DFFA-F323-45C7-BB13-7FE03F32B05D}" srcOrd="2" destOrd="0" presId="urn:microsoft.com/office/officeart/2005/8/layout/StepDownProcess"/>
    <dgm:cxn modelId="{83385E90-DC41-4903-998E-BD47AA6B4A71}" type="presParOf" srcId="{5785DFFA-F323-45C7-BB13-7FE03F32B05D}" destId="{2012B84D-8440-455C-962F-84369EC8C294}" srcOrd="0" destOrd="0" presId="urn:microsoft.com/office/officeart/2005/8/layout/StepDownProcess"/>
    <dgm:cxn modelId="{62538A96-A7C1-4493-9326-7DB507892EDE}" type="presParOf" srcId="{5785DFFA-F323-45C7-BB13-7FE03F32B05D}" destId="{C34C4BC0-E15C-4160-9187-F66F426CE39E}" srcOrd="1" destOrd="0" presId="urn:microsoft.com/office/officeart/2005/8/layout/StepDownProcess"/>
    <dgm:cxn modelId="{B5130747-5B62-4932-A64F-B7D72E91A179}" type="presParOf" srcId="{5785DFFA-F323-45C7-BB13-7FE03F32B05D}" destId="{56919CAD-444D-472C-9260-9CF4DADA5142}" srcOrd="2" destOrd="0" presId="urn:microsoft.com/office/officeart/2005/8/layout/StepDownProcess"/>
    <dgm:cxn modelId="{375B2680-EFBC-42C0-8C8F-0193C62A5A7D}" type="presParOf" srcId="{BC86BE25-29DD-4B87-811B-F91440351F97}" destId="{4EF07172-9265-452F-9F00-66DEB55CB442}" srcOrd="3" destOrd="0" presId="urn:microsoft.com/office/officeart/2005/8/layout/StepDownProcess"/>
    <dgm:cxn modelId="{0025C5C5-5ECA-48F9-A92C-1EE94B0283BE}" type="presParOf" srcId="{BC86BE25-29DD-4B87-811B-F91440351F97}" destId="{967E5732-9BD1-4AEB-9EF5-0BFD4409B27A}" srcOrd="4" destOrd="0" presId="urn:microsoft.com/office/officeart/2005/8/layout/StepDownProcess"/>
    <dgm:cxn modelId="{E80104F6-A918-4616-B12E-3AA4762D34B1}" type="presParOf" srcId="{967E5732-9BD1-4AEB-9EF5-0BFD4409B27A}" destId="{D1405304-D254-41F3-AD8B-E554661738DE}"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B33CC-D5FA-4905-ADBF-A5993B567B13}">
      <dsp:nvSpPr>
        <dsp:cNvPr id="0" name=""/>
        <dsp:cNvSpPr/>
      </dsp:nvSpPr>
      <dsp:spPr>
        <a:xfrm rot="16200000">
          <a:off x="7745690" y="3149582"/>
          <a:ext cx="4339834" cy="488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31078" bIns="0" numCol="1" spcCol="1270" anchor="t" anchorCtr="0">
          <a:noAutofit/>
        </a:bodyPr>
        <a:lstStyle/>
        <a:p>
          <a:pPr lvl="0" algn="r" defTabSz="1511300">
            <a:lnSpc>
              <a:spcPct val="90000"/>
            </a:lnSpc>
            <a:spcBef>
              <a:spcPct val="0"/>
            </a:spcBef>
            <a:spcAft>
              <a:spcPct val="35000"/>
            </a:spcAft>
          </a:pPr>
          <a:endParaRPr lang="es-GT" sz="3400" kern="1200" dirty="0"/>
        </a:p>
      </dsp:txBody>
      <dsp:txXfrm>
        <a:off x="7745690" y="3149582"/>
        <a:ext cx="4339834" cy="488781"/>
      </dsp:txXfrm>
    </dsp:sp>
    <dsp:sp modelId="{E0BCB5CA-E220-453F-BA14-D8119FFCA24F}">
      <dsp:nvSpPr>
        <dsp:cNvPr id="0" name=""/>
        <dsp:cNvSpPr/>
      </dsp:nvSpPr>
      <dsp:spPr>
        <a:xfrm>
          <a:off x="553593" y="934623"/>
          <a:ext cx="2434650" cy="433983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431078" rIns="120904" bIns="120904" numCol="1" spcCol="1270" anchor="t" anchorCtr="0">
          <a:noAutofit/>
        </a:bodyPr>
        <a:lstStyle/>
        <a:p>
          <a:pPr marL="114300" lvl="1" indent="-114300" algn="l" defTabSz="577850">
            <a:lnSpc>
              <a:spcPct val="90000"/>
            </a:lnSpc>
            <a:spcBef>
              <a:spcPct val="0"/>
            </a:spcBef>
            <a:spcAft>
              <a:spcPct val="15000"/>
            </a:spcAft>
            <a:buChar char="••"/>
          </a:pPr>
          <a:r>
            <a:rPr lang="es-GT" sz="1300" b="0" i="1" kern="1200" dirty="0" smtClean="0"/>
            <a:t>El Mantenimiento deductivo es una estrategia alternativa a la hora de reducir la consecuencia negativa, producto de las fallas simultáneas que ocurren en dispositivos de seguridad o dispositivos redundantes</a:t>
          </a:r>
          <a:r>
            <a:rPr lang="es-GT" sz="1300" b="0" i="0" kern="1200" dirty="0" smtClean="0"/>
            <a:t>.</a:t>
          </a:r>
          <a:endParaRPr lang="es-GT" sz="1300" kern="1200" dirty="0"/>
        </a:p>
        <a:p>
          <a:pPr marL="114300" lvl="1" indent="-114300" algn="l" defTabSz="577850">
            <a:lnSpc>
              <a:spcPct val="90000"/>
            </a:lnSpc>
            <a:spcBef>
              <a:spcPct val="0"/>
            </a:spcBef>
            <a:spcAft>
              <a:spcPct val="15000"/>
            </a:spcAft>
            <a:buChar char="••"/>
          </a:pPr>
          <a:endParaRPr lang="es-GT" sz="1300" kern="1200" dirty="0"/>
        </a:p>
      </dsp:txBody>
      <dsp:txXfrm>
        <a:off x="553593" y="934623"/>
        <a:ext cx="2434650" cy="4339834"/>
      </dsp:txXfrm>
    </dsp:sp>
    <dsp:sp modelId="{611D58ED-7E4F-43C1-B130-BBCDEC3A85AE}">
      <dsp:nvSpPr>
        <dsp:cNvPr id="0" name=""/>
        <dsp:cNvSpPr/>
      </dsp:nvSpPr>
      <dsp:spPr>
        <a:xfrm>
          <a:off x="64812" y="289432"/>
          <a:ext cx="977563" cy="97756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412995-BF6A-4D44-BF40-D1FCA20FBD48}">
      <dsp:nvSpPr>
        <dsp:cNvPr id="0" name=""/>
        <dsp:cNvSpPr/>
      </dsp:nvSpPr>
      <dsp:spPr>
        <a:xfrm rot="16200000">
          <a:off x="1692756" y="2860150"/>
          <a:ext cx="4339834" cy="488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31078" bIns="0" numCol="1" spcCol="1270" anchor="t" anchorCtr="0">
          <a:noAutofit/>
        </a:bodyPr>
        <a:lstStyle/>
        <a:p>
          <a:pPr lvl="0" algn="r" defTabSz="1511300">
            <a:lnSpc>
              <a:spcPct val="90000"/>
            </a:lnSpc>
            <a:spcBef>
              <a:spcPct val="0"/>
            </a:spcBef>
            <a:spcAft>
              <a:spcPct val="35000"/>
            </a:spcAft>
          </a:pPr>
          <a:endParaRPr lang="es-GT" sz="3400" kern="1200"/>
        </a:p>
      </dsp:txBody>
      <dsp:txXfrm>
        <a:off x="1692756" y="2860150"/>
        <a:ext cx="4339834" cy="488781"/>
      </dsp:txXfrm>
    </dsp:sp>
    <dsp:sp modelId="{04D2EF5B-591D-4B81-B93F-F22F4178F1B2}">
      <dsp:nvSpPr>
        <dsp:cNvPr id="0" name=""/>
        <dsp:cNvSpPr/>
      </dsp:nvSpPr>
      <dsp:spPr>
        <a:xfrm>
          <a:off x="4107064" y="934623"/>
          <a:ext cx="2434650" cy="433983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431078" rIns="120904" bIns="120904" numCol="1" spcCol="1270" anchor="t" anchorCtr="0">
          <a:noAutofit/>
        </a:bodyPr>
        <a:lstStyle/>
        <a:p>
          <a:pPr marL="114300" lvl="1" indent="-114300" algn="l" defTabSz="577850">
            <a:lnSpc>
              <a:spcPct val="90000"/>
            </a:lnSpc>
            <a:spcBef>
              <a:spcPct val="0"/>
            </a:spcBef>
            <a:spcAft>
              <a:spcPct val="15000"/>
            </a:spcAft>
            <a:buChar char="••"/>
          </a:pPr>
          <a:r>
            <a:rPr lang="es-GT" sz="1300" b="0" i="0" kern="1200" dirty="0" smtClean="0"/>
            <a:t>De acuerdo al ingeniero Alejandro </a:t>
          </a:r>
          <a:r>
            <a:rPr lang="es-GT" sz="1300" b="0" i="0" kern="1200" dirty="0" err="1" smtClean="0"/>
            <a:t>Pistarelli</a:t>
          </a:r>
          <a:r>
            <a:rPr lang="es-GT" sz="1300" b="0" i="0" kern="1200" dirty="0" smtClean="0"/>
            <a:t>, durante </a:t>
          </a:r>
          <a:r>
            <a:rPr lang="es-GT" sz="1300" b="1" i="1" kern="1200" dirty="0" smtClean="0"/>
            <a:t>XIV Congreso Internacional de Mantenimiento y </a:t>
          </a:r>
          <a:r>
            <a:rPr lang="es-GT" sz="1300" b="1" i="1" kern="1200" dirty="0" err="1" smtClean="0"/>
            <a:t>Expomantener</a:t>
          </a:r>
          <a:r>
            <a:rPr lang="es-GT" sz="1300" b="1" i="1" kern="1200" dirty="0" smtClean="0"/>
            <a:t> 2012</a:t>
          </a:r>
          <a:r>
            <a:rPr lang="es-GT" sz="1300" b="0" i="0" kern="1200" dirty="0" smtClean="0"/>
            <a:t>, este tipo de metodología es vital a la hora de reducir las consecuencias de los fallos ocultos, sin embargo, su aplicabilidad en cuanto a Mantenimiento se deriva específicamente en dispositivos redundantes y de protección, en los cuales pueden ocurrir fallos que pasan inadvertidos.</a:t>
          </a:r>
          <a:endParaRPr lang="es-GT" sz="1300" kern="1200" dirty="0"/>
        </a:p>
      </dsp:txBody>
      <dsp:txXfrm>
        <a:off x="4107064" y="934623"/>
        <a:ext cx="2434650" cy="4339834"/>
      </dsp:txXfrm>
    </dsp:sp>
    <dsp:sp modelId="{E088130F-5463-496A-8B92-A7ADD22ED402}">
      <dsp:nvSpPr>
        <dsp:cNvPr id="0" name=""/>
        <dsp:cNvSpPr/>
      </dsp:nvSpPr>
      <dsp:spPr>
        <a:xfrm>
          <a:off x="3618283" y="289432"/>
          <a:ext cx="977563" cy="97756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000" r="-8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675D3C-2795-4A5A-AA38-C5340553D354}">
      <dsp:nvSpPr>
        <dsp:cNvPr id="0" name=""/>
        <dsp:cNvSpPr/>
      </dsp:nvSpPr>
      <dsp:spPr>
        <a:xfrm rot="16200000">
          <a:off x="5246227" y="2860150"/>
          <a:ext cx="4339834" cy="488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31078" bIns="0" numCol="1" spcCol="1270" anchor="t" anchorCtr="0">
          <a:noAutofit/>
        </a:bodyPr>
        <a:lstStyle/>
        <a:p>
          <a:pPr lvl="0" algn="r" defTabSz="1511300">
            <a:lnSpc>
              <a:spcPct val="90000"/>
            </a:lnSpc>
            <a:spcBef>
              <a:spcPct val="0"/>
            </a:spcBef>
            <a:spcAft>
              <a:spcPct val="35000"/>
            </a:spcAft>
          </a:pPr>
          <a:endParaRPr lang="es-GT" sz="3400" kern="1200"/>
        </a:p>
      </dsp:txBody>
      <dsp:txXfrm>
        <a:off x="5246227" y="2860150"/>
        <a:ext cx="4339834" cy="488781"/>
      </dsp:txXfrm>
    </dsp:sp>
    <dsp:sp modelId="{11D47A76-1DCB-4B45-B1C9-1A5B0768C63C}">
      <dsp:nvSpPr>
        <dsp:cNvPr id="0" name=""/>
        <dsp:cNvSpPr/>
      </dsp:nvSpPr>
      <dsp:spPr>
        <a:xfrm>
          <a:off x="7722522" y="996596"/>
          <a:ext cx="2434650" cy="433983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431078" rIns="120904" bIns="120904" numCol="1" spcCol="1270" anchor="t" anchorCtr="0">
          <a:noAutofit/>
        </a:bodyPr>
        <a:lstStyle/>
        <a:p>
          <a:pPr marL="114300" lvl="1" indent="-114300" algn="l" defTabSz="577850">
            <a:lnSpc>
              <a:spcPct val="90000"/>
            </a:lnSpc>
            <a:spcBef>
              <a:spcPct val="0"/>
            </a:spcBef>
            <a:spcAft>
              <a:spcPct val="15000"/>
            </a:spcAft>
            <a:buChar char="••"/>
          </a:pPr>
          <a:r>
            <a:rPr lang="es-GT" sz="1300" b="0" i="1" kern="1200" dirty="0" smtClean="0"/>
            <a:t>"La estrategia surge como una alternativa a los tipos de estrategia de Mantenimiento tradicionales como el Mantenimiento preventivo y se basan en variables diferentes a los manejos tradicionales"</a:t>
          </a:r>
          <a:r>
            <a:rPr lang="es-GT" sz="1300" b="0" i="0" kern="1200" dirty="0" smtClean="0"/>
            <a:t>: Aseguró el experto.</a:t>
          </a:r>
          <a:endParaRPr lang="es-GT" sz="1300" kern="1200" dirty="0"/>
        </a:p>
      </dsp:txBody>
      <dsp:txXfrm>
        <a:off x="7722522" y="996596"/>
        <a:ext cx="2434650" cy="4339834"/>
      </dsp:txXfrm>
    </dsp:sp>
    <dsp:sp modelId="{948F173D-AFAD-4871-8BDF-730EB98C98C9}">
      <dsp:nvSpPr>
        <dsp:cNvPr id="0" name=""/>
        <dsp:cNvSpPr/>
      </dsp:nvSpPr>
      <dsp:spPr>
        <a:xfrm>
          <a:off x="7171754" y="289432"/>
          <a:ext cx="977563" cy="97756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000" r="-5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A0D3E-F8DC-4191-81E5-D75C8BEA57CB}">
      <dsp:nvSpPr>
        <dsp:cNvPr id="0" name=""/>
        <dsp:cNvSpPr/>
      </dsp:nvSpPr>
      <dsp:spPr>
        <a:xfrm>
          <a:off x="837273" y="0"/>
          <a:ext cx="9489102" cy="4469917"/>
        </a:xfrm>
        <a:prstGeom prst="rightArrow">
          <a:avLst/>
        </a:prstGeom>
        <a:solidFill>
          <a:schemeClr val="accent1">
            <a:tint val="4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sp>
    <dsp:sp modelId="{6E23CF02-9816-4B1F-BC31-1CDF6E68E0E4}">
      <dsp:nvSpPr>
        <dsp:cNvPr id="0" name=""/>
        <dsp:cNvSpPr/>
      </dsp:nvSpPr>
      <dsp:spPr>
        <a:xfrm>
          <a:off x="3157" y="231881"/>
          <a:ext cx="4781298" cy="4006154"/>
        </a:xfrm>
        <a:prstGeom prst="roundRect">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GT" sz="1600" b="0" i="0" kern="1200" dirty="0" smtClean="0"/>
            <a:t>En las operaciones de mantenimiento, el </a:t>
          </a:r>
          <a:r>
            <a:rPr lang="es-GT" sz="1600" b="1" i="0" kern="1200" dirty="0" smtClean="0"/>
            <a:t>mantenimiento preventivo</a:t>
          </a:r>
          <a:r>
            <a:rPr lang="es-GT" sz="1600" b="0" i="0" kern="1200" dirty="0" smtClean="0"/>
            <a:t>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endParaRPr lang="es-GT" sz="1600" kern="1200" dirty="0"/>
        </a:p>
      </dsp:txBody>
      <dsp:txXfrm>
        <a:off x="198721" y="427445"/>
        <a:ext cx="4390170" cy="3615026"/>
      </dsp:txXfrm>
    </dsp:sp>
    <dsp:sp modelId="{560A55E3-AA15-4DFE-A7E7-851EE8682F53}">
      <dsp:nvSpPr>
        <dsp:cNvPr id="0" name=""/>
        <dsp:cNvSpPr/>
      </dsp:nvSpPr>
      <dsp:spPr>
        <a:xfrm>
          <a:off x="4889773" y="541852"/>
          <a:ext cx="3036207" cy="3386212"/>
        </a:xfrm>
        <a:prstGeom prst="roundRect">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GT" sz="1200" b="0" i="0" kern="1200" dirty="0" smtClean="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pPr lvl="0" algn="ctr" defTabSz="533400">
            <a:lnSpc>
              <a:spcPct val="90000"/>
            </a:lnSpc>
            <a:spcBef>
              <a:spcPct val="0"/>
            </a:spcBef>
            <a:spcAft>
              <a:spcPct val="35000"/>
            </a:spcAft>
          </a:pPr>
          <a:endParaRPr lang="es-GT" sz="1200" kern="1200" dirty="0"/>
        </a:p>
      </dsp:txBody>
      <dsp:txXfrm>
        <a:off x="5037988" y="690067"/>
        <a:ext cx="2739777" cy="3089782"/>
      </dsp:txXfrm>
    </dsp:sp>
    <dsp:sp modelId="{6994D69A-90F9-403F-BB1E-31C42C674955}">
      <dsp:nvSpPr>
        <dsp:cNvPr id="0" name=""/>
        <dsp:cNvSpPr/>
      </dsp:nvSpPr>
      <dsp:spPr>
        <a:xfrm>
          <a:off x="8124284" y="487444"/>
          <a:ext cx="3036207" cy="3495028"/>
        </a:xfrm>
        <a:prstGeom prst="roundRect">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GT" sz="1500" b="0" i="0" kern="1200" dirty="0" smtClean="0"/>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endParaRPr lang="es-GT" sz="1500" kern="1200" dirty="0"/>
        </a:p>
      </dsp:txBody>
      <dsp:txXfrm>
        <a:off x="8272499" y="635659"/>
        <a:ext cx="2739777" cy="31985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B17A9-0BB1-487B-87B8-115F6750C0C0}">
      <dsp:nvSpPr>
        <dsp:cNvPr id="0" name=""/>
        <dsp:cNvSpPr/>
      </dsp:nvSpPr>
      <dsp:spPr>
        <a:xfrm rot="5400000">
          <a:off x="1377092" y="1994166"/>
          <a:ext cx="945733" cy="1076683"/>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C8BB29-7E52-4B11-8653-4A958A7ADD24}">
      <dsp:nvSpPr>
        <dsp:cNvPr id="0" name=""/>
        <dsp:cNvSpPr/>
      </dsp:nvSpPr>
      <dsp:spPr>
        <a:xfrm>
          <a:off x="324" y="945802"/>
          <a:ext cx="3844469" cy="1114388"/>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GT" sz="1100" b="0" i="0" kern="1200" dirty="0" smtClean="0"/>
            <a:t>Se denomina </a:t>
          </a:r>
          <a:r>
            <a:rPr lang="es-GT" sz="1100" b="1" i="0" kern="1200" dirty="0" smtClean="0"/>
            <a:t>mantenimiento correctivo</a:t>
          </a:r>
          <a:r>
            <a:rPr lang="es-GT" sz="1100" b="0" i="0" kern="1200" dirty="0" smtClean="0"/>
            <a:t>, aquel que corrige los defectos observados en los equipamientos o instalaciones, es la forma más básica de mantenimiento y consiste en localizar averías o defectos y corregirlos o repararlos. </a:t>
          </a:r>
          <a:endParaRPr lang="es-GT" sz="1100" kern="1200" dirty="0"/>
        </a:p>
      </dsp:txBody>
      <dsp:txXfrm>
        <a:off x="54734" y="1000212"/>
        <a:ext cx="3735649" cy="1005568"/>
      </dsp:txXfrm>
    </dsp:sp>
    <dsp:sp modelId="{B3B80077-0909-4292-99F7-72075F2F3CD8}">
      <dsp:nvSpPr>
        <dsp:cNvPr id="0" name=""/>
        <dsp:cNvSpPr/>
      </dsp:nvSpPr>
      <dsp:spPr>
        <a:xfrm>
          <a:off x="2718588" y="1052085"/>
          <a:ext cx="1157911" cy="900698"/>
        </a:xfrm>
        <a:prstGeom prst="rect">
          <a:avLst/>
        </a:prstGeom>
        <a:noFill/>
        <a:ln>
          <a:noFill/>
        </a:ln>
        <a:effectLst/>
      </dsp:spPr>
      <dsp:style>
        <a:lnRef idx="0">
          <a:scrgbClr r="0" g="0" b="0"/>
        </a:lnRef>
        <a:fillRef idx="0">
          <a:scrgbClr r="0" g="0" b="0"/>
        </a:fillRef>
        <a:effectRef idx="0">
          <a:scrgbClr r="0" g="0" b="0"/>
        </a:effectRef>
        <a:fontRef idx="minor"/>
      </dsp:style>
    </dsp:sp>
    <dsp:sp modelId="{2012B84D-8440-455C-962F-84369EC8C294}">
      <dsp:nvSpPr>
        <dsp:cNvPr id="0" name=""/>
        <dsp:cNvSpPr/>
      </dsp:nvSpPr>
      <dsp:spPr>
        <a:xfrm rot="5400000">
          <a:off x="3906304" y="3245993"/>
          <a:ext cx="945733" cy="1076683"/>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4C4BC0-E15C-4160-9187-F66F426CE39E}">
      <dsp:nvSpPr>
        <dsp:cNvPr id="0" name=""/>
        <dsp:cNvSpPr/>
      </dsp:nvSpPr>
      <dsp:spPr>
        <a:xfrm>
          <a:off x="1860888" y="2197629"/>
          <a:ext cx="5181765" cy="1114388"/>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GT" sz="1100" b="0" i="0" kern="1200" dirty="0" smtClean="0"/>
            <a:t>Históricamente es el primer concepto de mantenimiento y el único hasta la Primera Guerra Mundial, dada la simplicidad de las máquinas, equipamientos e instalaciones de la época. El mantenimiento era sinónimo de reparar aquello que estaba averiado.</a:t>
          </a:r>
        </a:p>
        <a:p>
          <a:pPr lvl="0" algn="ctr" defTabSz="488950">
            <a:lnSpc>
              <a:spcPct val="90000"/>
            </a:lnSpc>
            <a:spcBef>
              <a:spcPct val="0"/>
            </a:spcBef>
            <a:spcAft>
              <a:spcPct val="35000"/>
            </a:spcAft>
          </a:pPr>
          <a:endParaRPr lang="es-GT" sz="1100" kern="1200" dirty="0"/>
        </a:p>
      </dsp:txBody>
      <dsp:txXfrm>
        <a:off x="1915298" y="2252039"/>
        <a:ext cx="5072945" cy="1005568"/>
      </dsp:txXfrm>
    </dsp:sp>
    <dsp:sp modelId="{56919CAD-444D-472C-9260-9CF4DADA5142}">
      <dsp:nvSpPr>
        <dsp:cNvPr id="0" name=""/>
        <dsp:cNvSpPr/>
      </dsp:nvSpPr>
      <dsp:spPr>
        <a:xfrm>
          <a:off x="5247800" y="2303911"/>
          <a:ext cx="1157911" cy="900698"/>
        </a:xfrm>
        <a:prstGeom prst="rect">
          <a:avLst/>
        </a:prstGeom>
        <a:noFill/>
        <a:ln>
          <a:noFill/>
        </a:ln>
        <a:effectLst/>
      </dsp:spPr>
      <dsp:style>
        <a:lnRef idx="0">
          <a:scrgbClr r="0" g="0" b="0"/>
        </a:lnRef>
        <a:fillRef idx="0">
          <a:scrgbClr r="0" g="0" b="0"/>
        </a:fillRef>
        <a:effectRef idx="0">
          <a:scrgbClr r="0" g="0" b="0"/>
        </a:effectRef>
        <a:fontRef idx="minor"/>
      </dsp:style>
    </dsp:sp>
    <dsp:sp modelId="{D1405304-D254-41F3-AD8B-E554661738DE}">
      <dsp:nvSpPr>
        <dsp:cNvPr id="0" name=""/>
        <dsp:cNvSpPr/>
      </dsp:nvSpPr>
      <dsp:spPr>
        <a:xfrm>
          <a:off x="3721452" y="3449455"/>
          <a:ext cx="7364381" cy="1114388"/>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GT" sz="1100" b="0" i="0" kern="1200" dirty="0" smtClean="0"/>
            <a:t>Este mantenimiento que se realiza luego que ocurra una falla o avería en el equipo que por su naturaleza no pueden planificarse en el tiempo, presenta costos por reparación y repuestos no presupuestadas, pues puede implicar el cambio de algunas piezas del equipo en caso de ser necesario.</a:t>
          </a:r>
          <a:endParaRPr lang="es-GT" sz="1100" kern="1200" dirty="0"/>
        </a:p>
      </dsp:txBody>
      <dsp:txXfrm>
        <a:off x="3775862" y="3503865"/>
        <a:ext cx="7255561" cy="1005568"/>
      </dsp:txXfrm>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7/7/2017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21308" y="4602996"/>
            <a:ext cx="11250774" cy="821411"/>
          </a:xfrm>
        </p:spPr>
        <p:txBody>
          <a:bodyPr>
            <a:noAutofit/>
          </a:bodyPr>
          <a:lstStyle/>
          <a:p>
            <a:r>
              <a:rPr lang="es-GT" sz="3200" dirty="0" smtClean="0"/>
              <a:t>Liceo Compu-Market</a:t>
            </a:r>
            <a:br>
              <a:rPr lang="es-GT" sz="3200" dirty="0" smtClean="0"/>
            </a:br>
            <a:r>
              <a:rPr lang="es-GT" sz="3200" dirty="0" smtClean="0"/>
              <a:t>5TO. Bachillerato en computación con orientación científica</a:t>
            </a:r>
            <a:br>
              <a:rPr lang="es-GT" sz="3200" dirty="0" smtClean="0"/>
            </a:br>
            <a:r>
              <a:rPr lang="es-GT" sz="3200" dirty="0" smtClean="0"/>
              <a:t>Sección: “B”</a:t>
            </a:r>
            <a:br>
              <a:rPr lang="es-GT" sz="3200" dirty="0" smtClean="0"/>
            </a:br>
            <a:r>
              <a:rPr lang="es-GT" sz="3200" dirty="0" smtClean="0"/>
              <a:t>Selvin Gustavo González Rivera</a:t>
            </a:r>
            <a:br>
              <a:rPr lang="es-GT" sz="3200" dirty="0" smtClean="0"/>
            </a:br>
            <a:r>
              <a:rPr lang="es-GT" sz="3200" dirty="0" smtClean="0"/>
              <a:t>Clave: 13</a:t>
            </a:r>
            <a:br>
              <a:rPr lang="es-GT" sz="3200" dirty="0" smtClean="0"/>
            </a:br>
            <a:endParaRPr lang="es-GT" sz="3200" dirty="0"/>
          </a:p>
        </p:txBody>
      </p:sp>
    </p:spTree>
    <p:custDataLst>
      <p:tags r:id="rId1"/>
    </p:custDataLst>
    <p:extLst>
      <p:ext uri="{BB962C8B-B14F-4D97-AF65-F5344CB8AC3E}">
        <p14:creationId xmlns:p14="http://schemas.microsoft.com/office/powerpoint/2010/main" val="3077505395"/>
      </p:ext>
    </p:extLst>
  </p:cSld>
  <p:clrMapOvr>
    <a:masterClrMapping/>
  </p:clrMapOvr>
  <p:transition spd="slow" advTm="5759">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552664" y="379119"/>
            <a:ext cx="9055684" cy="923330"/>
          </a:xfrm>
          <a:prstGeom prst="rect">
            <a:avLst/>
          </a:prstGeom>
          <a:noFill/>
        </p:spPr>
        <p:txBody>
          <a:bodyPr wrap="none" lIns="91440" tIns="45720" rIns="91440" bIns="45720">
            <a:spAutoFit/>
          </a:bodyPr>
          <a:lstStyle/>
          <a:p>
            <a:pPr algn="ctr"/>
            <a:r>
              <a:rPr lang="es-E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Mantenimiento deductivo:</a:t>
            </a:r>
            <a:endParaRPr lang="es-E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5" name="Diagrama 4"/>
          <p:cNvGraphicFramePr/>
          <p:nvPr>
            <p:extLst>
              <p:ext uri="{D42A27DB-BD31-4B8C-83A1-F6EECF244321}">
                <p14:modId xmlns:p14="http://schemas.microsoft.com/office/powerpoint/2010/main" val="3604189349"/>
              </p:ext>
            </p:extLst>
          </p:nvPr>
        </p:nvGraphicFramePr>
        <p:xfrm>
          <a:off x="0" y="1053884"/>
          <a:ext cx="10159999" cy="5563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5043785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5857">
        <p15:prstTrans prst="origami"/>
      </p:transition>
    </mc:Choice>
    <mc:Fallback>
      <p:transition spd="slow" advTm="585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p:cNvGraphicFramePr>
            <a:graphicFrameLocks noGrp="1"/>
          </p:cNvGraphicFramePr>
          <p:nvPr>
            <p:ph idx="1"/>
            <p:extLst>
              <p:ext uri="{D42A27DB-BD31-4B8C-83A1-F6EECF244321}">
                <p14:modId xmlns:p14="http://schemas.microsoft.com/office/powerpoint/2010/main" val="3460564359"/>
              </p:ext>
            </p:extLst>
          </p:nvPr>
        </p:nvGraphicFramePr>
        <p:xfrm>
          <a:off x="340963" y="1441933"/>
          <a:ext cx="11163650" cy="44699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ángulo 3"/>
          <p:cNvSpPr/>
          <p:nvPr/>
        </p:nvSpPr>
        <p:spPr>
          <a:xfrm>
            <a:off x="1545974" y="518603"/>
            <a:ext cx="8945077" cy="923330"/>
          </a:xfrm>
          <a:prstGeom prst="rect">
            <a:avLst/>
          </a:prstGeom>
          <a:noFill/>
        </p:spPr>
        <p:txBody>
          <a:bodyPr wrap="none" lIns="91440" tIns="45720" rIns="91440" bIns="45720">
            <a:spAutoFit/>
          </a:bodyPr>
          <a:lstStyle/>
          <a:p>
            <a:pPr algn="ctr"/>
            <a:r>
              <a:rPr lang="es-ES" sz="5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Mantenimiento Preventivo</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ustDataLst>
      <p:tags r:id="rId1"/>
    </p:custDataLst>
    <p:extLst>
      <p:ext uri="{BB962C8B-B14F-4D97-AF65-F5344CB8AC3E}">
        <p14:creationId xmlns:p14="http://schemas.microsoft.com/office/powerpoint/2010/main" val="3155973309"/>
      </p:ext>
    </p:extLst>
  </p:cSld>
  <p:clrMapOvr>
    <a:masterClrMapping/>
  </p:clrMapOvr>
  <p:transition spd="slow" advTm="4346">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2326507011"/>
              </p:ext>
            </p:extLst>
          </p:nvPr>
        </p:nvGraphicFramePr>
        <p:xfrm>
          <a:off x="418454" y="1348353"/>
          <a:ext cx="11086159" cy="5509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ángulo 4"/>
          <p:cNvSpPr/>
          <p:nvPr/>
        </p:nvSpPr>
        <p:spPr>
          <a:xfrm>
            <a:off x="1759201" y="534101"/>
            <a:ext cx="8890575" cy="923330"/>
          </a:xfrm>
          <a:prstGeom prst="rect">
            <a:avLst/>
          </a:prstGeom>
          <a:noFill/>
        </p:spPr>
        <p:txBody>
          <a:bodyPr wrap="none" lIns="91440" tIns="45720" rIns="91440" bIns="45720">
            <a:spAutoFit/>
          </a:bodyPr>
          <a:lstStyle/>
          <a:p>
            <a:pPr algn="ctr"/>
            <a:r>
              <a:rPr lang="es-E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mantenimiento correctivo</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ustDataLst>
      <p:tags r:id="rId1"/>
    </p:custDataLst>
    <p:extLst>
      <p:ext uri="{BB962C8B-B14F-4D97-AF65-F5344CB8AC3E}">
        <p14:creationId xmlns:p14="http://schemas.microsoft.com/office/powerpoint/2010/main" val="947446607"/>
      </p:ext>
    </p:extLst>
  </p:cSld>
  <p:clrMapOvr>
    <a:masterClrMapping/>
  </p:clrMapOvr>
  <mc:AlternateContent xmlns:mc="http://schemas.openxmlformats.org/markup-compatibility/2006">
    <mc:Choice xmlns:p14="http://schemas.microsoft.com/office/powerpoint/2010/main" Requires="p14">
      <p:transition spd="slow" p14:dur="1400" advTm="4979">
        <p14:ripple/>
      </p:transition>
    </mc:Choice>
    <mc:Fallback>
      <p:transition spd="slow" advTm="497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5"/>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90"/>
                                          </p:val>
                                        </p:tav>
                                        <p:tav tm="100000">
                                          <p:val>
                                            <p:fltVal val="0"/>
                                          </p:val>
                                        </p:tav>
                                      </p:tavLst>
                                    </p:anim>
                                    <p:animEffect transition="in" filter="fade">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u="sng" dirty="0" smtClean="0"/>
              <a:t>Conclusión del mantenimiento Deductivo</a:t>
            </a:r>
            <a:r>
              <a:rPr lang="es-GT" dirty="0" smtClean="0"/>
              <a:t>: </a:t>
            </a:r>
            <a:endParaRPr lang="es-GT" dirty="0"/>
          </a:p>
        </p:txBody>
      </p:sp>
      <p:sp>
        <p:nvSpPr>
          <p:cNvPr id="3" name="Marcador de contenido 2"/>
          <p:cNvSpPr>
            <a:spLocks noGrp="1"/>
          </p:cNvSpPr>
          <p:nvPr>
            <p:ph idx="1"/>
          </p:nvPr>
        </p:nvSpPr>
        <p:spPr>
          <a:xfrm>
            <a:off x="2589212" y="2133600"/>
            <a:ext cx="8915400" cy="702590"/>
          </a:xfrm>
        </p:spPr>
        <p:txBody>
          <a:bodyPr/>
          <a:lstStyle/>
          <a:p>
            <a:r>
              <a:rPr lang="es-GT" dirty="0" smtClean="0"/>
              <a:t>Hace que nuestro sentido común capte lo que podría tener una computadora si se sabe da la misma.</a:t>
            </a:r>
            <a:endParaRPr lang="es-GT" dirty="0"/>
          </a:p>
        </p:txBody>
      </p:sp>
    </p:spTree>
    <p:custDataLst>
      <p:tags r:id="rId1"/>
    </p:custDataLst>
    <p:extLst>
      <p:ext uri="{BB962C8B-B14F-4D97-AF65-F5344CB8AC3E}">
        <p14:creationId xmlns:p14="http://schemas.microsoft.com/office/powerpoint/2010/main" val="3269441555"/>
      </p:ext>
    </p:extLst>
  </p:cSld>
  <p:clrMapOvr>
    <a:masterClrMapping/>
  </p:clrMapOvr>
  <mc:AlternateContent xmlns:mc="http://schemas.openxmlformats.org/markup-compatibility/2006">
    <mc:Choice xmlns:p14="http://schemas.microsoft.com/office/powerpoint/2010/main" Requires="p14">
      <p:transition spd="slow" p14:dur="2500" advTm="4878">
        <p:checker/>
      </p:transition>
    </mc:Choice>
    <mc:Fallback>
      <p:transition spd="slow" advTm="4878">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mph" presetSubtype="0" fill="hold" grpId="0" nodeType="clickEffect">
                                  <p:stCondLst>
                                    <p:cond delay="0"/>
                                  </p:stCondLst>
                                  <p:childTnLst>
                                    <p:animClr clrSpc="hsl" dir="cw">
                                      <p:cBhvr override="childStyle">
                                        <p:cTn id="13" dur="500" fill="hold"/>
                                        <p:tgtEl>
                                          <p:spTgt spid="3">
                                            <p:txEl>
                                              <p:pRg st="0" end="0"/>
                                            </p:txEl>
                                          </p:spTgt>
                                        </p:tgtEl>
                                        <p:attrNameLst>
                                          <p:attrName>style.color</p:attrName>
                                        </p:attrNameLst>
                                      </p:cBhvr>
                                      <p:by>
                                        <p:hsl h="7200000" s="0" l="0"/>
                                      </p:by>
                                    </p:animClr>
                                    <p:animClr clrSpc="hsl" dir="cw">
                                      <p:cBhvr>
                                        <p:cTn id="14" dur="500" fill="hold"/>
                                        <p:tgtEl>
                                          <p:spTgt spid="3">
                                            <p:txEl>
                                              <p:pRg st="0" end="0"/>
                                            </p:txEl>
                                          </p:spTgt>
                                        </p:tgtEl>
                                        <p:attrNameLst>
                                          <p:attrName>fillcolor</p:attrName>
                                        </p:attrNameLst>
                                      </p:cBhvr>
                                      <p:by>
                                        <p:hsl h="7200000" s="0" l="0"/>
                                      </p:by>
                                    </p:animClr>
                                    <p:animClr clrSpc="hsl" dir="cw">
                                      <p:cBhvr>
                                        <p:cTn id="15" dur="500" fill="hold"/>
                                        <p:tgtEl>
                                          <p:spTgt spid="3">
                                            <p:txEl>
                                              <p:pRg st="0" end="0"/>
                                            </p:txEl>
                                          </p:spTgt>
                                        </p:tgtEl>
                                        <p:attrNameLst>
                                          <p:attrName>stroke.color</p:attrName>
                                        </p:attrNameLst>
                                      </p:cBhvr>
                                      <p:by>
                                        <p:hsl h="7200000" s="0" l="0"/>
                                      </p:by>
                                    </p:animClr>
                                    <p:set>
                                      <p:cBhvr>
                                        <p:cTn id="16" dur="50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Mantenimiento Preventivo:</a:t>
            </a:r>
            <a:endParaRPr lang="es-GT" dirty="0"/>
          </a:p>
        </p:txBody>
      </p:sp>
      <p:sp>
        <p:nvSpPr>
          <p:cNvPr id="3" name="Marcador de contenido 2"/>
          <p:cNvSpPr>
            <a:spLocks noGrp="1"/>
          </p:cNvSpPr>
          <p:nvPr>
            <p:ph idx="1"/>
          </p:nvPr>
        </p:nvSpPr>
        <p:spPr/>
        <p:txBody>
          <a:bodyPr/>
          <a:lstStyle/>
          <a:p>
            <a:r>
              <a:rPr lang="es-GT" dirty="0" smtClean="0"/>
              <a:t>Nos ayuda a que seamos consientes con el mantenimiento de la computadora y que hagamos todo lo posible para que no se arruine.</a:t>
            </a:r>
            <a:endParaRPr lang="es-GT" dirty="0"/>
          </a:p>
        </p:txBody>
      </p:sp>
    </p:spTree>
    <p:custDataLst>
      <p:tags r:id="rId1"/>
    </p:custDataLst>
    <p:extLst>
      <p:ext uri="{BB962C8B-B14F-4D97-AF65-F5344CB8AC3E}">
        <p14:creationId xmlns:p14="http://schemas.microsoft.com/office/powerpoint/2010/main" val="565517683"/>
      </p:ext>
    </p:extLst>
  </p:cSld>
  <p:clrMapOvr>
    <a:masterClrMapping/>
  </p:clrMapOvr>
  <mc:AlternateContent xmlns:mc="http://schemas.openxmlformats.org/markup-compatibility/2006">
    <mc:Choice xmlns:p14="http://schemas.microsoft.com/office/powerpoint/2010/main" Requires="p14">
      <p:transition spd="slow" p14:dur="1500" advTm="5294">
        <p:random/>
      </p:transition>
    </mc:Choice>
    <mc:Fallback>
      <p:transition spd="slow" advTm="5294">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Mantenimiento Correctivo:</a:t>
            </a:r>
            <a:endParaRPr lang="es-GT" dirty="0"/>
          </a:p>
        </p:txBody>
      </p:sp>
      <p:sp>
        <p:nvSpPr>
          <p:cNvPr id="3" name="Marcador de contenido 2"/>
          <p:cNvSpPr>
            <a:spLocks noGrp="1"/>
          </p:cNvSpPr>
          <p:nvPr>
            <p:ph idx="1"/>
          </p:nvPr>
        </p:nvSpPr>
        <p:spPr/>
        <p:txBody>
          <a:bodyPr/>
          <a:lstStyle/>
          <a:p>
            <a:pPr algn="ctr"/>
            <a:r>
              <a:rPr lang="es-GT" dirty="0" smtClean="0"/>
              <a:t>Es cuando hay que empezar el reparamiento de la computadora si se sabe que daño posee la misma.</a:t>
            </a:r>
            <a:endParaRPr lang="es-GT" dirty="0"/>
          </a:p>
        </p:txBody>
      </p:sp>
    </p:spTree>
    <p:custDataLst>
      <p:tags r:id="rId1"/>
    </p:custDataLst>
    <p:extLst>
      <p:ext uri="{BB962C8B-B14F-4D97-AF65-F5344CB8AC3E}">
        <p14:creationId xmlns:p14="http://schemas.microsoft.com/office/powerpoint/2010/main" val="912350107"/>
      </p:ext>
    </p:extLst>
  </p:cSld>
  <p:clrMapOvr>
    <a:masterClrMapping/>
  </p:clrMapOvr>
  <mc:AlternateContent xmlns:mc="http://schemas.openxmlformats.org/markup-compatibility/2006">
    <mc:Choice xmlns:p14="http://schemas.microsoft.com/office/powerpoint/2010/main" Requires="p14">
      <p:transition spd="slow" p14:dur="1200" advTm="4781">
        <p14:prism/>
      </p:transition>
    </mc:Choice>
    <mc:Fallback>
      <p:transition spd="slow" advTm="478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34" presetClass="emph" presetSubtype="0" fill="hold" grpId="0" nodeType="clickEffect">
                                  <p:stCondLst>
                                    <p:cond delay="0"/>
                                  </p:stCondLst>
                                  <p:iterate type="lt">
                                    <p:tmPct val="10000"/>
                                  </p:iterate>
                                  <p:childTnLst>
                                    <p:animMotion origin="layout" path="M 0.0 0.0 L 0.0 -0.07213" pathEditMode="relative" ptsTypes="">
                                      <p:cBhvr>
                                        <p:cTn id="10" dur="250" accel="50000" decel="50000" autoRev="1" fill="hold">
                                          <p:stCondLst>
                                            <p:cond delay="0"/>
                                          </p:stCondLst>
                                        </p:cTn>
                                        <p:tgtEl>
                                          <p:spTgt spid="3">
                                            <p:txEl>
                                              <p:pRg st="0" end="0"/>
                                            </p:txEl>
                                          </p:spTgt>
                                        </p:tgtEl>
                                        <p:attrNameLst>
                                          <p:attrName>ppt_x</p:attrName>
                                          <p:attrName>ppt_y</p:attrName>
                                        </p:attrNameLst>
                                      </p:cBhvr>
                                    </p:animMotion>
                                    <p:animRot by="1500000">
                                      <p:cBhvr>
                                        <p:cTn id="11" dur="125" fill="hold">
                                          <p:stCondLst>
                                            <p:cond delay="0"/>
                                          </p:stCondLst>
                                        </p:cTn>
                                        <p:tgtEl>
                                          <p:spTgt spid="3">
                                            <p:txEl>
                                              <p:pRg st="0" end="0"/>
                                            </p:txEl>
                                          </p:spTgt>
                                        </p:tgtEl>
                                        <p:attrNameLst>
                                          <p:attrName>r</p:attrName>
                                        </p:attrNameLst>
                                      </p:cBhvr>
                                    </p:animRot>
                                    <p:animRot by="-1500000">
                                      <p:cBhvr>
                                        <p:cTn id="12" dur="125" fill="hold">
                                          <p:stCondLst>
                                            <p:cond delay="125"/>
                                          </p:stCondLst>
                                        </p:cTn>
                                        <p:tgtEl>
                                          <p:spTgt spid="3">
                                            <p:txEl>
                                              <p:pRg st="0" end="0"/>
                                            </p:txEl>
                                          </p:spTgt>
                                        </p:tgtEl>
                                        <p:attrNameLst>
                                          <p:attrName>r</p:attrName>
                                        </p:attrNameLst>
                                      </p:cBhvr>
                                    </p:animRot>
                                    <p:animRot by="-1500000">
                                      <p:cBhvr>
                                        <p:cTn id="13" dur="125" fill="hold">
                                          <p:stCondLst>
                                            <p:cond delay="250"/>
                                          </p:stCondLst>
                                        </p:cTn>
                                        <p:tgtEl>
                                          <p:spTgt spid="3">
                                            <p:txEl>
                                              <p:pRg st="0" end="0"/>
                                            </p:txEl>
                                          </p:spTgt>
                                        </p:tgtEl>
                                        <p:attrNameLst>
                                          <p:attrName>r</p:attrName>
                                        </p:attrNameLst>
                                      </p:cBhvr>
                                    </p:animRot>
                                    <p:animRot by="1500000">
                                      <p:cBhvr>
                                        <p:cTn id="14" dur="125" fill="hold">
                                          <p:stCondLst>
                                            <p:cond delay="375"/>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GRACIAS POR VER :3</a:t>
            </a:r>
            <a:endParaRPr lang="es-GT"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27127" y="1905000"/>
            <a:ext cx="5334000" cy="3778250"/>
          </a:xfrm>
        </p:spPr>
      </p:pic>
    </p:spTree>
    <p:custDataLst>
      <p:tags r:id="rId1"/>
    </p:custDataLst>
    <p:extLst>
      <p:ext uri="{BB962C8B-B14F-4D97-AF65-F5344CB8AC3E}">
        <p14:creationId xmlns:p14="http://schemas.microsoft.com/office/powerpoint/2010/main" val="3055806276"/>
      </p:ext>
    </p:extLst>
  </p:cSld>
  <p:clrMapOvr>
    <a:masterClrMapping/>
  </p:clrMapOvr>
  <mc:AlternateContent xmlns:mc="http://schemas.openxmlformats.org/markup-compatibility/2006">
    <mc:Choice xmlns:p14="http://schemas.microsoft.com/office/powerpoint/2010/main" Requires="p14">
      <p:transition spd="slow" p14:dur="4400" advTm="4680">
        <p14:honeycomb/>
      </p:transition>
    </mc:Choice>
    <mc:Fallback>
      <p:transition spd="slow" advTm="468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37" presetClass="exit" presetSubtype="0" fill="hold" nodeType="clickEffect">
                                  <p:stCondLst>
                                    <p:cond delay="0"/>
                                  </p:stCondLst>
                                  <p:childTnLst>
                                    <p:animEffect transition="out" filter="fade">
                                      <p:cBhvr>
                                        <p:cTn id="12" dur="1000"/>
                                        <p:tgtEl>
                                          <p:spTgt spid="4"/>
                                        </p:tgtEl>
                                      </p:cBhvr>
                                    </p:animEffect>
                                    <p:anim calcmode="lin" valueType="num">
                                      <p:cBhvr>
                                        <p:cTn id="13" dur="1000"/>
                                        <p:tgtEl>
                                          <p:spTgt spid="4"/>
                                        </p:tgtEl>
                                        <p:attrNameLst>
                                          <p:attrName>ppt_x</p:attrName>
                                        </p:attrNameLst>
                                      </p:cBhvr>
                                      <p:tavLst>
                                        <p:tav tm="0">
                                          <p:val>
                                            <p:strVal val="ppt_x"/>
                                          </p:val>
                                        </p:tav>
                                        <p:tav tm="100000">
                                          <p:val>
                                            <p:strVal val="ppt_x"/>
                                          </p:val>
                                        </p:tav>
                                      </p:tavLst>
                                    </p:anim>
                                    <p:anim calcmode="lin" valueType="num">
                                      <p:cBhvr>
                                        <p:cTn id="14" dur="100" decel="100000"/>
                                        <p:tgtEl>
                                          <p:spTgt spid="4"/>
                                        </p:tgtEl>
                                        <p:attrNameLst>
                                          <p:attrName>ppt_y</p:attrName>
                                        </p:attrNameLst>
                                      </p:cBhvr>
                                      <p:tavLst>
                                        <p:tav tm="0">
                                          <p:val>
                                            <p:strVal val="ppt_y"/>
                                          </p:val>
                                        </p:tav>
                                        <p:tav tm="100000">
                                          <p:val>
                                            <p:strVal val="ppt_y-.03"/>
                                          </p:val>
                                        </p:tav>
                                      </p:tavLst>
                                    </p:anim>
                                    <p:anim calcmode="lin" valueType="num">
                                      <p:cBhvr>
                                        <p:cTn id="15" dur="900" accel="100000">
                                          <p:stCondLst>
                                            <p:cond delay="100"/>
                                          </p:stCondLst>
                                        </p:cTn>
                                        <p:tgtEl>
                                          <p:spTgt spid="4"/>
                                        </p:tgtEl>
                                        <p:attrNameLst>
                                          <p:attrName>ppt_y</p:attrName>
                                        </p:attrNameLst>
                                      </p:cBhvr>
                                      <p:tavLst>
                                        <p:tav tm="0">
                                          <p:val>
                                            <p:strVal val="ppt_y"/>
                                          </p:val>
                                        </p:tav>
                                        <p:tav tm="100000">
                                          <p:val>
                                            <p:strVal val="ppt_y+1"/>
                                          </p:val>
                                        </p:tav>
                                      </p:tavLst>
                                    </p:anim>
                                    <p:set>
                                      <p:cBhvr>
                                        <p:cTn id="16"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
</p:tagLst>
</file>

<file path=ppt/tags/tag2.xml><?xml version="1.0" encoding="utf-8"?>
<p:tagLst xmlns:a="http://schemas.openxmlformats.org/drawingml/2006/main" xmlns:r="http://schemas.openxmlformats.org/officeDocument/2006/relationships" xmlns:p="http://schemas.openxmlformats.org/presentationml/2006/main">
  <p:tag name="TIMING" val="|1.2|2"/>
</p:tagLst>
</file>

<file path=ppt/tags/tag3.xml><?xml version="1.0" encoding="utf-8"?>
<p:tagLst xmlns:a="http://schemas.openxmlformats.org/drawingml/2006/main" xmlns:r="http://schemas.openxmlformats.org/officeDocument/2006/relationships" xmlns:p="http://schemas.openxmlformats.org/presentationml/2006/main">
  <p:tag name="TIMING" val="|0.4|1.9"/>
</p:tagLst>
</file>

<file path=ppt/tags/tag4.xml><?xml version="1.0" encoding="utf-8"?>
<p:tagLst xmlns:a="http://schemas.openxmlformats.org/drawingml/2006/main" xmlns:r="http://schemas.openxmlformats.org/officeDocument/2006/relationships" xmlns:p="http://schemas.openxmlformats.org/presentationml/2006/main">
  <p:tag name="TIMING" val="|1.5|1.3"/>
</p:tagLst>
</file>

<file path=ppt/tags/tag5.xml><?xml version="1.0" encoding="utf-8"?>
<p:tagLst xmlns:a="http://schemas.openxmlformats.org/drawingml/2006/main" xmlns:r="http://schemas.openxmlformats.org/officeDocument/2006/relationships" xmlns:p="http://schemas.openxmlformats.org/presentationml/2006/main">
  <p:tag name="TIMING" val="|0.7|2.7"/>
</p:tagLst>
</file>

<file path=ppt/tags/tag6.xml><?xml version="1.0" encoding="utf-8"?>
<p:tagLst xmlns:a="http://schemas.openxmlformats.org/drawingml/2006/main" xmlns:r="http://schemas.openxmlformats.org/officeDocument/2006/relationships" xmlns:p="http://schemas.openxmlformats.org/presentationml/2006/main">
  <p:tag name="TIMING" val="|0.2|2.3"/>
</p:tagLst>
</file>

<file path=ppt/tags/tag7.xml><?xml version="1.0" encoding="utf-8"?>
<p:tagLst xmlns:a="http://schemas.openxmlformats.org/drawingml/2006/main" xmlns:r="http://schemas.openxmlformats.org/officeDocument/2006/relationships" xmlns:p="http://schemas.openxmlformats.org/presentationml/2006/main">
  <p:tag name="TIMING" val="|0.2|1.8"/>
</p:tagLst>
</file>

<file path=ppt/tags/tag8.xml><?xml version="1.0" encoding="utf-8"?>
<p:tagLst xmlns:a="http://schemas.openxmlformats.org/drawingml/2006/main" xmlns:r="http://schemas.openxmlformats.org/officeDocument/2006/relationships" xmlns:p="http://schemas.openxmlformats.org/presentationml/2006/main">
  <p:tag name="TIMING" val="|0.6|3"/>
</p:tagLst>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TotalTime>
  <Words>365</Words>
  <Application>Microsoft Office PowerPoint</Application>
  <PresentationFormat>Panorámica</PresentationFormat>
  <Paragraphs>20</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Century Gothic</vt:lpstr>
      <vt:lpstr>Wingdings 3</vt:lpstr>
      <vt:lpstr>Espiral</vt:lpstr>
      <vt:lpstr>Liceo Compu-Market 5TO. Bachillerato en computación con orientación científica Sección: “B” Selvin Gustavo González Rivera Clave: 13 </vt:lpstr>
      <vt:lpstr>Presentación de PowerPoint</vt:lpstr>
      <vt:lpstr>Presentación de PowerPoint</vt:lpstr>
      <vt:lpstr>Presentación de PowerPoint</vt:lpstr>
      <vt:lpstr>Conclusión del mantenimiento Deductivo: </vt:lpstr>
      <vt:lpstr>Mantenimiento Preventivo:</vt:lpstr>
      <vt:lpstr>Mantenimiento Correctivo:</vt:lpstr>
      <vt:lpstr>GRACIAS POR VER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Liceo Compu-Market 5TO. Bachillerato en computación con orientación científica Sección: “B” Selvin Gustavo González Rivera Clave: 13</dc:title>
  <dc:creator>estudiante de Liceo Compu-market</dc:creator>
  <cp:lastModifiedBy>estudiante de Liceo Compu-market</cp:lastModifiedBy>
  <cp:revision>3</cp:revision>
  <dcterms:created xsi:type="dcterms:W3CDTF">2017-07-07T21:34:44Z</dcterms:created>
  <dcterms:modified xsi:type="dcterms:W3CDTF">2017-07-07T22:01:56Z</dcterms:modified>
</cp:coreProperties>
</file>