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42"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6/5/2017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6/5/2017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38554"/>
          </a:xfrm>
          <a:prstGeom prst="rect">
            <a:avLst/>
          </a:prstGeom>
        </p:spPr>
      </p:pic>
      <p:sp>
        <p:nvSpPr>
          <p:cNvPr id="2" name="Título 1"/>
          <p:cNvSpPr>
            <a:spLocks noGrp="1"/>
          </p:cNvSpPr>
          <p:nvPr>
            <p:ph type="ctrTitle"/>
          </p:nvPr>
        </p:nvSpPr>
        <p:spPr/>
        <p:txBody>
          <a:bodyPr/>
          <a:lstStyle/>
          <a:p>
            <a:r>
              <a:rPr lang="es-GT" dirty="0" smtClean="0">
                <a:solidFill>
                  <a:schemeClr val="accent4">
                    <a:lumMod val="75000"/>
                  </a:schemeClr>
                </a:solidFill>
              </a:rPr>
              <a:t>Hardware:</a:t>
            </a:r>
            <a:endParaRPr lang="es-GT" dirty="0">
              <a:solidFill>
                <a:schemeClr val="accent4">
                  <a:lumMod val="75000"/>
                </a:schemeClr>
              </a:solidFill>
            </a:endParaRPr>
          </a:p>
        </p:txBody>
      </p:sp>
      <p:sp>
        <p:nvSpPr>
          <p:cNvPr id="3" name="Subtítulo 2"/>
          <p:cNvSpPr>
            <a:spLocks noGrp="1"/>
          </p:cNvSpPr>
          <p:nvPr>
            <p:ph type="subTitle" idx="1"/>
          </p:nvPr>
        </p:nvSpPr>
        <p:spPr/>
        <p:txBody>
          <a:bodyPr/>
          <a:lstStyle/>
          <a:p>
            <a:r>
              <a:rPr lang="es-GT" dirty="0" smtClean="0">
                <a:solidFill>
                  <a:schemeClr val="accent2">
                    <a:lumMod val="60000"/>
                    <a:lumOff val="40000"/>
                  </a:schemeClr>
                </a:solidFill>
              </a:rPr>
              <a:t>Partes principales:</a:t>
            </a:r>
            <a:endParaRPr lang="es-GT" dirty="0">
              <a:solidFill>
                <a:schemeClr val="accent2">
                  <a:lumMod val="60000"/>
                  <a:lumOff val="40000"/>
                </a:schemeClr>
              </a:solidFill>
            </a:endParaRPr>
          </a:p>
        </p:txBody>
      </p:sp>
    </p:spTree>
    <p:extLst>
      <p:ext uri="{BB962C8B-B14F-4D97-AF65-F5344CB8AC3E}">
        <p14:creationId xmlns:p14="http://schemas.microsoft.com/office/powerpoint/2010/main" val="2128330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lstStyle/>
          <a:p>
            <a:endParaRPr lang="es-GT" dirty="0"/>
          </a:p>
        </p:txBody>
      </p:sp>
    </p:spTree>
    <p:extLst>
      <p:ext uri="{BB962C8B-B14F-4D97-AF65-F5344CB8AC3E}">
        <p14:creationId xmlns:p14="http://schemas.microsoft.com/office/powerpoint/2010/main" val="273903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lstStyle/>
          <a:p>
            <a:endParaRPr lang="es-GT" dirty="0"/>
          </a:p>
        </p:txBody>
      </p:sp>
    </p:spTree>
    <p:extLst>
      <p:ext uri="{BB962C8B-B14F-4D97-AF65-F5344CB8AC3E}">
        <p14:creationId xmlns:p14="http://schemas.microsoft.com/office/powerpoint/2010/main" val="3954833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lstStyle/>
          <a:p>
            <a:endParaRPr lang="es-GT" dirty="0"/>
          </a:p>
        </p:txBody>
      </p:sp>
    </p:spTree>
    <p:extLst>
      <p:ext uri="{BB962C8B-B14F-4D97-AF65-F5344CB8AC3E}">
        <p14:creationId xmlns:p14="http://schemas.microsoft.com/office/powerpoint/2010/main" val="201945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lstStyle/>
          <a:p>
            <a:endParaRPr lang="es-GT" dirty="0"/>
          </a:p>
        </p:txBody>
      </p:sp>
    </p:spTree>
    <p:extLst>
      <p:ext uri="{BB962C8B-B14F-4D97-AF65-F5344CB8AC3E}">
        <p14:creationId xmlns:p14="http://schemas.microsoft.com/office/powerpoint/2010/main" val="256952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lstStyle/>
          <a:p>
            <a:endParaRPr lang="es-GT" dirty="0"/>
          </a:p>
        </p:txBody>
      </p:sp>
    </p:spTree>
    <p:extLst>
      <p:ext uri="{BB962C8B-B14F-4D97-AF65-F5344CB8AC3E}">
        <p14:creationId xmlns:p14="http://schemas.microsoft.com/office/powerpoint/2010/main" val="121383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Monitores </a:t>
            </a:r>
            <a:r>
              <a:rPr lang="es-GT" b="1" dirty="0" smtClean="0"/>
              <a:t>LCD</a:t>
            </a:r>
            <a:endParaRPr lang="es-GT" dirty="0"/>
          </a:p>
        </p:txBody>
      </p:sp>
      <p:sp>
        <p:nvSpPr>
          <p:cNvPr id="3" name="Marcador de contenido 2"/>
          <p:cNvSpPr>
            <a:spLocks noGrp="1"/>
          </p:cNvSpPr>
          <p:nvPr>
            <p:ph idx="1"/>
          </p:nvPr>
        </p:nvSpPr>
        <p:spPr/>
        <p:txBody>
          <a:bodyPr>
            <a:normAutofit fontScale="55000" lnSpcReduction="20000"/>
          </a:bodyPr>
          <a:lstStyle/>
          <a:p>
            <a:pPr marL="0" indent="0">
              <a:buNone/>
            </a:pPr>
            <a:r>
              <a:rPr lang="es-GT" b="1" dirty="0" smtClean="0"/>
              <a:t> Ventajas</a:t>
            </a:r>
            <a:r>
              <a:rPr lang="es-GT" b="1" dirty="0"/>
              <a:t>:</a:t>
            </a:r>
            <a:endParaRPr lang="es-GT" dirty="0"/>
          </a:p>
          <a:p>
            <a:pPr lvl="1"/>
            <a:r>
              <a:rPr lang="es-GT" dirty="0"/>
              <a:t>El grosor es inferior por lo que pueden utilizarse en portátiles.</a:t>
            </a:r>
          </a:p>
          <a:p>
            <a:pPr lvl="1"/>
            <a:r>
              <a:rPr lang="es-GT" dirty="0"/>
              <a:t>Cada punto se encarga de dejar o no pasar la luz.</a:t>
            </a:r>
          </a:p>
          <a:p>
            <a:pPr lvl="1"/>
            <a:r>
              <a:rPr lang="es-GT" dirty="0"/>
              <a:t>La geometría es siempre perfecta, lo determina el tamaño del píxel</a:t>
            </a:r>
          </a:p>
          <a:p>
            <a:r>
              <a:rPr lang="es-GT" b="1" dirty="0"/>
              <a:t>Desventajas:</a:t>
            </a:r>
            <a:endParaRPr lang="es-GT" dirty="0"/>
          </a:p>
          <a:p>
            <a:pPr lvl="1"/>
            <a:r>
              <a:rPr lang="es-GT" dirty="0"/>
              <a:t>Solamente pueden reproducir fielmente la resolución nativa, con el resto, se ve un borde negro, o se ve difuminado por no poder reproducir medios píxeles.</a:t>
            </a:r>
          </a:p>
          <a:p>
            <a:pPr lvl="1"/>
            <a:r>
              <a:rPr lang="es-GT" dirty="0"/>
              <a:t>Por sí solas no producen luz, necesitan una fuente externa.</a:t>
            </a:r>
          </a:p>
          <a:p>
            <a:pPr lvl="1"/>
            <a:r>
              <a:rPr lang="es-GT" dirty="0"/>
              <a:t>Si no se mira dentro del cono de visibilidad adecuado, desvirtúan los colores.</a:t>
            </a:r>
          </a:p>
          <a:p>
            <a:pPr lvl="1"/>
            <a:r>
              <a:rPr lang="es-GT" dirty="0"/>
              <a:t>El ADC y el CDA de un monitor LCD para reproducir colores limita la cantidad de colores representable.</a:t>
            </a:r>
          </a:p>
          <a:p>
            <a:pPr lvl="2"/>
            <a:r>
              <a:rPr lang="es-GT" dirty="0"/>
              <a:t>El </a:t>
            </a:r>
            <a:r>
              <a:rPr lang="es-GT" dirty="0" smtClean="0"/>
              <a:t>ADC (Convertidor </a:t>
            </a:r>
            <a:r>
              <a:rPr lang="es-GT" dirty="0"/>
              <a:t>Analógico a Digital) en la entrada de vídeo analógica (cantidad de colores a representar).</a:t>
            </a:r>
          </a:p>
          <a:p>
            <a:pPr lvl="2"/>
            <a:r>
              <a:rPr lang="es-GT" dirty="0"/>
              <a:t>El DAC (Convertidor Digital a Analógico) dentro de cada píxel (cantidad de posibles colores representables).</a:t>
            </a:r>
          </a:p>
          <a:p>
            <a:pPr lvl="2"/>
            <a:r>
              <a:rPr lang="es-GT" dirty="0"/>
              <a:t>En los CRT es la tarjeta gráfica la encargada de realizar esto, el monitor no influye en la cantidad de colores representables, salvo en los primeros modelos de monitores que tenían entradas digitales TTL en lugar de entradas analógicas.</a:t>
            </a:r>
          </a:p>
          <a:p>
            <a:endParaRPr lang="es-GT" dirty="0"/>
          </a:p>
        </p:txBody>
      </p:sp>
    </p:spTree>
    <p:extLst>
      <p:ext uri="{BB962C8B-B14F-4D97-AF65-F5344CB8AC3E}">
        <p14:creationId xmlns:p14="http://schemas.microsoft.com/office/powerpoint/2010/main" val="341633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lstStyle/>
          <a:p>
            <a:endParaRPr lang="es-GT" dirty="0"/>
          </a:p>
        </p:txBody>
      </p:sp>
    </p:spTree>
    <p:extLst>
      <p:ext uri="{BB962C8B-B14F-4D97-AF65-F5344CB8AC3E}">
        <p14:creationId xmlns:p14="http://schemas.microsoft.com/office/powerpoint/2010/main" val="139449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lstStyle/>
          <a:p>
            <a:endParaRPr lang="es-GT" dirty="0"/>
          </a:p>
        </p:txBody>
      </p:sp>
    </p:spTree>
    <p:extLst>
      <p:ext uri="{BB962C8B-B14F-4D97-AF65-F5344CB8AC3E}">
        <p14:creationId xmlns:p14="http://schemas.microsoft.com/office/powerpoint/2010/main" val="308264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lstStyle/>
          <a:p>
            <a:endParaRPr lang="es-GT" dirty="0"/>
          </a:p>
        </p:txBody>
      </p:sp>
    </p:spTree>
    <p:extLst>
      <p:ext uri="{BB962C8B-B14F-4D97-AF65-F5344CB8AC3E}">
        <p14:creationId xmlns:p14="http://schemas.microsoft.com/office/powerpoint/2010/main" val="2987465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lstStyle/>
          <a:p>
            <a:endParaRPr lang="es-GT" dirty="0"/>
          </a:p>
        </p:txBody>
      </p:sp>
    </p:spTree>
    <p:extLst>
      <p:ext uri="{BB962C8B-B14F-4D97-AF65-F5344CB8AC3E}">
        <p14:creationId xmlns:p14="http://schemas.microsoft.com/office/powerpoint/2010/main" val="319013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lstStyle/>
          <a:p>
            <a:endParaRPr lang="es-GT" dirty="0"/>
          </a:p>
        </p:txBody>
      </p:sp>
    </p:spTree>
    <p:extLst>
      <p:ext uri="{BB962C8B-B14F-4D97-AF65-F5344CB8AC3E}">
        <p14:creationId xmlns:p14="http://schemas.microsoft.com/office/powerpoint/2010/main" val="79713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lstStyle/>
          <a:p>
            <a:endParaRPr lang="es-GT" dirty="0"/>
          </a:p>
        </p:txBody>
      </p:sp>
    </p:spTree>
    <p:extLst>
      <p:ext uri="{BB962C8B-B14F-4D97-AF65-F5344CB8AC3E}">
        <p14:creationId xmlns:p14="http://schemas.microsoft.com/office/powerpoint/2010/main" val="42858940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9</TotalTime>
  <Words>105</Words>
  <Application>Microsoft Office PowerPoint</Application>
  <PresentationFormat>Panorámica</PresentationFormat>
  <Paragraphs>15</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Garamond</vt:lpstr>
      <vt:lpstr>Orgánico</vt:lpstr>
      <vt:lpstr>Hardware:</vt:lpstr>
      <vt:lpstr>Presentación de PowerPoint</vt:lpstr>
      <vt:lpstr>Monitores LCD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dc:title>
  <dc:creator>estudiante de Liceo Compu-market</dc:creator>
  <cp:lastModifiedBy>estudiante de Liceo Compu-market</cp:lastModifiedBy>
  <cp:revision>1</cp:revision>
  <dcterms:created xsi:type="dcterms:W3CDTF">2017-06-05T17:56:26Z</dcterms:created>
  <dcterms:modified xsi:type="dcterms:W3CDTF">2017-06-05T18:05:51Z</dcterms:modified>
</cp:coreProperties>
</file>