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31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02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71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05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54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66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1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0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346" y="1357564"/>
            <a:ext cx="6815669" cy="1515533"/>
          </a:xfrm>
        </p:spPr>
        <p:txBody>
          <a:bodyPr/>
          <a:lstStyle/>
          <a:p>
            <a:r>
              <a:rPr lang="es-GT" dirty="0" smtClean="0"/>
              <a:t>Tipos de contaminación: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3454"/>
            <a:ext cx="12191999" cy="38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1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7" y="1073608"/>
            <a:ext cx="3182720" cy="485120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6" y="1073609"/>
            <a:ext cx="3920647" cy="48512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13" y="1073608"/>
            <a:ext cx="3489543" cy="48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del suelo: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 </a:t>
            </a:r>
            <a:r>
              <a:rPr lang="es-GT" b="1" dirty="0"/>
              <a:t>contaminación del suelo</a:t>
            </a:r>
            <a:r>
              <a:rPr lang="es-GT" dirty="0"/>
              <a:t> supone la alteración de la superficie terrestre con sustancias químicas que resultan perjudiciales para la vida en distinta medida, poniendo en peligro los ecosistemas y también nuestra salud</a:t>
            </a:r>
          </a:p>
        </p:txBody>
      </p:sp>
    </p:spTree>
    <p:extLst>
      <p:ext uri="{BB962C8B-B14F-4D97-AF65-F5344CB8AC3E}">
        <p14:creationId xmlns:p14="http://schemas.microsoft.com/office/powerpoint/2010/main" val="10753498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26926"/>
            <a:ext cx="3869927" cy="504798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0" y="926926"/>
            <a:ext cx="3920647" cy="50479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77" y="926926"/>
            <a:ext cx="3052175" cy="5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del aire: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Los </a:t>
            </a:r>
            <a:r>
              <a:rPr lang="es-GT" b="1" dirty="0"/>
              <a:t>contaminantes</a:t>
            </a:r>
            <a:r>
              <a:rPr lang="es-GT" dirty="0"/>
              <a:t> gaseosos más comunes son el dióxido de carbono, el monóxido de carbono, los hidrocarburos, los óxidos de nitrógeno, los óxidos de azufre y el ozono. Diferentes fuentes producen estos compuestos químicos pero la principal fuente artificial es la quema de combustible fósil.</a:t>
            </a:r>
          </a:p>
        </p:txBody>
      </p:sp>
    </p:spTree>
    <p:extLst>
      <p:ext uri="{BB962C8B-B14F-4D97-AF65-F5344CB8AC3E}">
        <p14:creationId xmlns:p14="http://schemas.microsoft.com/office/powerpoint/2010/main" val="357577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2" y="891501"/>
            <a:ext cx="4070861" cy="519614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74" y="891501"/>
            <a:ext cx="3657600" cy="51961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4" y="891501"/>
            <a:ext cx="2831668" cy="51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4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Contaminación del agua: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 </a:t>
            </a:r>
            <a:r>
              <a:rPr lang="es-GT" b="1" dirty="0"/>
              <a:t>contaminación del agua</a:t>
            </a:r>
            <a:r>
              <a:rPr lang="es-GT" dirty="0"/>
              <a:t> es cualquier cambio químico, físico o biológico en la calidad del </a:t>
            </a:r>
            <a:r>
              <a:rPr lang="es-GT" b="1" dirty="0"/>
              <a:t>agua</a:t>
            </a:r>
            <a:r>
              <a:rPr lang="es-GT" dirty="0"/>
              <a:t> que tiene un efecto dañino en cualquier cosa viva que consuma ese </a:t>
            </a:r>
            <a:r>
              <a:rPr lang="es-GT" b="1" dirty="0"/>
              <a:t>agua</a:t>
            </a:r>
            <a:r>
              <a:rPr lang="es-GT" dirty="0"/>
              <a:t>. Cuando los seres humanos beben el </a:t>
            </a:r>
            <a:r>
              <a:rPr lang="es-GT" b="1" dirty="0"/>
              <a:t>agua</a:t>
            </a:r>
            <a:r>
              <a:rPr lang="es-GT" dirty="0"/>
              <a:t> contaminada tienen a menudo problemas de salud.</a:t>
            </a:r>
          </a:p>
        </p:txBody>
      </p:sp>
    </p:spTree>
    <p:extLst>
      <p:ext uri="{BB962C8B-B14F-4D97-AF65-F5344CB8AC3E}">
        <p14:creationId xmlns:p14="http://schemas.microsoft.com/office/powerpoint/2010/main" val="83006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3" y="628455"/>
            <a:ext cx="3180597" cy="513351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90" y="628455"/>
            <a:ext cx="4165165" cy="5133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55" y="628455"/>
            <a:ext cx="3600972" cy="51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121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8000" dirty="0" smtClean="0"/>
              <a:t>Gracias por su atención </a:t>
            </a:r>
            <a:r>
              <a:rPr lang="es-GT" sz="8000" dirty="0" smtClean="0">
                <a:sym typeface="Wingdings" panose="05000000000000000000" pitchFamily="2" charset="2"/>
              </a:rPr>
              <a:t></a:t>
            </a:r>
            <a:endParaRPr lang="es-GT" sz="8000" dirty="0"/>
          </a:p>
        </p:txBody>
      </p:sp>
    </p:spTree>
    <p:extLst>
      <p:ext uri="{BB962C8B-B14F-4D97-AF65-F5344CB8AC3E}">
        <p14:creationId xmlns:p14="http://schemas.microsoft.com/office/powerpoint/2010/main" val="1479345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43 -0.00185 0.0082 -0.01157 0.01133 -0.01296 C 0.01458 -0.01435 0.02617 -0.01713 0.03086 -0.01828 C 0.03359 -0.02014 0.03619 -0.02245 0.03906 -0.02384 C 0.04466 -0.02685 0.04974 -0.02801 0.05547 -0.02939 L 0.06367 -0.03101 C 0.06679 -0.03356 0.06979 -0.03611 0.07291 -0.03842 C 0.075 -0.03981 0.07708 -0.04051 0.07916 -0.04213 C 0.08672 -0.04768 0.09166 -0.05509 0.09869 -0.06412 C 0.10299 -0.06944 0.10651 -0.07453 0.10989 -0.08217 C 0.11133 -0.08541 0.11263 -0.08842 0.11406 -0.09143 C 0.11875 -0.10069 0.11888 -0.09838 0.12226 -0.10787 C 0.12448 -0.11389 0.12851 -0.12615 0.12851 -0.12615 C 0.12773 -0.13958 0.1276 -0.15301 0.12643 -0.1662 C 0.12617 -0.16851 0.12526 -0.17037 0.12435 -0.17176 C 0.11758 -0.1824 0.11992 -0.17615 0.11406 -0.18264 C 0.11159 -0.18564 0.10937 -0.18912 0.1069 -0.19189 C 0.1069 -0.19189 0.08893 -0.21018 0.08528 -0.21389 C 0.08294 -0.2162 0.08047 -0.21828 0.07812 -0.22106 C 0.07604 -0.22361 0.07409 -0.22615 0.072 -0.22847 C 0.07031 -0.23032 0.06836 -0.23171 0.06679 -0.23379 C 0.06458 -0.2368 0.06289 -0.24027 0.06067 -0.24305 C 0.05547 -0.24953 0.05026 -0.25208 0.04518 -0.25949 C 0.02812 -0.28472 0.04804 -0.25717 0.03398 -0.27222 C 0.03203 -0.2743 0.03073 -0.27777 0.02877 -0.27963 C 0.02617 -0.28194 0.0233 -0.2831 0.02057 -0.28495 C 0.01744 -0.28726 0.01458 -0.29051 0.01133 -0.29236 C 0.00898 -0.29375 0.00651 -0.29328 0.00416 -0.29421 C -0.00039 -0.29583 -0.00469 -0.29814 -0.00925 -0.29976 C -0.025 -0.30463 -0.02149 -0.30208 -0.0349 -0.30509 C -0.03933 -0.30625 -0.04375 -0.30764 -0.04831 -0.30879 L -0.16641 -0.30509 C -0.16888 -0.30509 -0.17136 -0.30463 -0.17357 -0.30324 C -0.17552 -0.30231 -0.17696 -0.29953 -0.17878 -0.29791 C -0.18112 -0.29583 -0.1836 -0.29421 -0.18594 -0.29236 C -0.19349 -0.28611 -0.1931 -0.28611 -0.19935 -0.27963 C -0.20664 -0.26226 -0.1974 -0.28217 -0.20756 -0.26689 C -0.21081 -0.2618 -0.21367 -0.25578 -0.2168 -0.25023 C -0.2181 -0.24791 -0.21979 -0.24583 -0.22084 -0.24305 C -0.22253 -0.23865 -0.22474 -0.23287 -0.22604 -0.22847 C -0.228 -0.22152 -0.22813 -0.21898 -0.22904 -0.21203 C -0.22878 -0.1743 -0.22865 -0.13657 -0.22813 -0.09861 C -0.228 -0.09629 -0.22761 -0.09375 -0.22709 -0.09143 C -0.22422 -0.08125 -0.22019 -0.07222 -0.21576 -0.06412 C -0.21003 -0.05347 -0.20534 -0.04027 -0.19831 -0.03287 C -0.1918 -0.02615 -0.18516 -0.0199 -0.17878 -0.01296 C -0.17513 -0.00902 -0.17227 -0.00347 -0.16849 0 C -0.16459 0.00348 -0.16003 0.00394 -0.15612 0.00718 C -0.14974 0.0125 -0.1461 0.01945 -0.13972 0.02361 C -0.13802 0.02477 -0.13633 0.025 -0.13451 0.02547 C -0.13256 0.02732 -0.13047 0.0294 -0.12839 0.03102 C -0.10782 0.0463 -0.08347 0.03102 -0.06263 0.02917 C -0.05482 0.01528 -0.06537 0.03241 -0.05443 0.02014 C -0.05117 0.01621 -0.04818 0.01158 -0.04519 0.00718 C -0.04206 0.00255 -0.03946 -0.0037 -0.03594 -0.0074 C -0.02839 -0.01527 -0.01953 -0.01875 -0.01224 -0.02754 C -0.00534 -0.03588 -0.00013 -0.04861 0.00625 -0.05856 C 0.02734 -0.09189 0.01953 -0.07824 0.03906 -0.10416 C 0.04687 -0.11458 0.05429 -0.12546 0.06067 -0.13889 C 0.06302 -0.14398 0.06445 -0.15023 0.06679 -0.15532 C 0.06888 -0.15995 0.07174 -0.16365 0.07396 -0.16805 C 0.08229 -0.18402 0.07682 -0.17801 0.08424 -0.18449 C 0.08489 -0.18634 0.08528 -0.18889 0.08633 -0.19004 C 0.08698 -0.19074 0.09765 -0.19375 0.09765 -0.19375 C 0.09896 -0.1949 0.10026 -0.19745 0.10169 -0.19745 C 0.11276 -0.19676 0.12422 -0.19814 0.13463 -0.19189 C 0.13919 -0.18912 0.15729 -0.16064 0.16237 -0.14976 C 0.16471 -0.1449 0.1664 -0.13889 0.16849 -0.13333 C 0.16953 -0.1243 0.17187 -0.10648 0.17161 -0.09699 C 0.17109 -0.08101 0.16979 -0.06504 0.16849 -0.0493 C 0.1681 -0.04444 0.16758 -0.03935 0.1664 -0.03472 C 0.16549 -0.03078 0.1638 -0.02731 0.16237 -0.02384 C 0.15573 -0.00764 0.16041 -0.02106 0.15104 -0.00185 C 0.14883 0.00278 0.14726 0.00834 0.14492 0.01274 C 0.13867 0.02431 0.13177 0.03426 0.12539 0.04561 C 0.12226 0.05116 0.11953 0.05718 0.11614 0.06204 C 0.10781 0.07408 0.097 0.08959 0.08633 0.09676 C 0.08242 0.09954 0.06927 0.10486 0.06471 0.10579 C 0.06028 0.10695 0.05586 0.10718 0.05143 0.10764 C 0.04218 0.10649 0.03268 0.10811 0.02369 0.10417 C 0.00195 0.09422 -0.00651 0.08125 -0.02253 0.05834 C -0.03776 0.03681 -0.05365 0.01644 -0.06784 -0.0074 C -0.07396 -0.01782 -0.07982 -0.02847 -0.08633 -0.03842 C -0.09623 -0.05393 -0.11302 -0.06944 -0.12019 -0.08773 C -0.12253 -0.09375 -0.12513 -0.09976 -0.12735 -0.10601 C -0.12956 -0.11203 -0.13125 -0.11851 -0.1336 -0.1243 C -0.13581 -0.13009 -0.13867 -0.13495 -0.14076 -0.14074 C -0.14206 -0.14467 -0.14271 -0.1493 -0.14375 -0.15347 C -0.14636 -0.16319 -0.14714 -0.16412 -0.14896 -0.17361 C -0.14935 -0.17592 -0.14935 -0.1787 -0.15 -0.18101 C -0.15078 -0.18356 -0.15222 -0.18564 -0.15313 -0.18819 C -0.15677 -0.20046 -0.15495 -0.19861 -0.15821 -0.20833 C -0.15951 -0.21203 -0.16042 -0.21643 -0.16237 -0.21921 C -0.16407 -0.22176 -0.16576 -0.22407 -0.16745 -0.22662 C -0.16849 -0.22824 -0.16927 -0.23078 -0.17058 -0.23217 C -0.17422 -0.23611 -0.17604 -0.23541 -0.17982 -0.2375 C -0.18151 -0.23865 -0.18321 -0.24004 -0.1849 -0.2412 C -0.19011 -0.24004 -0.19558 -0.24143 -0.20026 -0.2375 C -0.20625 -0.23264 -0.2099 -0.21782 -0.21472 -0.21018 C -0.225 -0.19328 -0.2267 -0.20532 -0.23737 -0.17361 C -0.24427 -0.15324 -0.24063 -0.16041 -0.24662 -0.14976 C -0.24727 -0.14676 -0.24779 -0.14375 -0.24857 -0.14074 C -0.24948 -0.1375 -0.25091 -0.13495 -0.2517 -0.13171 C -0.253 -0.12569 -0.25378 -0.11944 -0.25482 -0.11342 C -0.25339 -0.09027 -0.25469 -0.06597 -0.25065 -0.04398 C -0.24701 -0.02407 -0.23894 -0.00787 -0.23216 0.00903 C -0.23047 0.01343 -0.22409 0.02176 -0.22709 0.02176 C -0.23242 0.02176 -0.23659 0.01343 -0.24141 0.00903 C -0.24857 -0.0037 -0.25586 -0.01643 -0.26302 -0.02939 C -0.26758 -0.03773 -0.2711 -0.04791 -0.27631 -0.05486 C -0.29141 -0.075 -0.30703 -0.09398 -0.32162 -0.11504 C -0.33451 -0.13402 -0.34519 -0.16018 -0.35547 -0.18264 C -0.35612 -0.18588 -0.35664 -0.18889 -0.35756 -0.19189 C -0.35847 -0.19514 -0.35977 -0.19768 -0.36055 -0.20092 C -0.3625 -0.20879 -0.36576 -0.22476 -0.36576 -0.22476 C -0.37006 -0.28125 -0.36823 -0.25139 -0.37084 -0.31435 C -0.36576 -0.33611 -0.36953 -0.33449 -0.36055 -0.33981 C -0.35925 -0.34074 -0.35782 -0.34097 -0.35651 -0.34166 C -0.35547 -0.34282 -0.35469 -0.3456 -0.35339 -0.34537 C -0.34636 -0.34444 -0.34089 -0.3412 -0.33698 -0.33078 C -0.33308 -0.32014 -0.3267 -0.29791 -0.3267 -0.29791 C -0.32539 -0.28009 -0.32448 -0.2625 -0.32253 -0.2449 C -0.32071 -0.22639 -0.31537 -0.19004 -0.31537 -0.19004 C -0.3181 -0.17129 -0.31563 -0.14699 -0.32357 -0.13333 C -0.328 -0.12615 -0.33451 -0.14282 -0.33907 -0.14976 C -0.34961 -0.1662 -0.35938 -0.18426 -0.36888 -0.20277 C -0.38542 -0.23541 -0.41706 -0.30324 -0.41706 -0.30324 C -0.41992 -0.31574 -0.42539 -0.33865 -0.42735 -0.35254 C -0.42878 -0.36226 -0.43125 -0.37199 -0.43047 -0.38194 C -0.43021 -0.38495 -0.42709 -0.38055 -0.42539 -0.38009 C -0.41485 -0.33935 -0.42461 -0.38171 -0.4181 -0.33611 C -0.41719 -0.32939 -0.41524 -0.32291 -0.41407 -0.3162 C -0.41029 -0.29583 -0.41094 -0.29814 -0.40886 -0.27592 C -0.40756 -0.27708 -0.40612 -0.27824 -0.40482 -0.27963 C -0.40065 -0.28379 -0.39701 -0.28958 -0.39245 -0.29236 L -0.38321 -0.29791 C -0.37292 -0.29606 -0.3625 -0.2956 -0.35235 -0.29236 C -0.35065 -0.29189 -0.34948 -0.28912 -0.34831 -0.2868 C -0.34427 -0.27963 -0.33425 -0.25139 -0.33386 -0.25023 C -0.33177 -0.24514 -0.32878 -0.24097 -0.3267 -0.23564 C -0.32461 -0.23055 -0.32344 -0.22453 -0.32162 -0.21921 C -0.31745 -0.2074 -0.31524 -0.20185 -0.31029 -0.19189 C -0.30925 -0.19004 -0.30821 -0.18819 -0.30716 -0.18634 C -0.30586 -0.18703 -0.30365 -0.18588 -0.30313 -0.18819 C -0.30091 -0.19676 -0.30131 -0.20671 -0.3 -0.21574 C -0.29571 -0.24375 -0.29805 -0.22916 -0.29284 -0.25949 C -0.29245 -0.26689 -0.29232 -0.27407 -0.2918 -0.28148 C -0.29128 -0.28819 -0.29011 -0.29467 -0.28972 -0.30139 C -0.28907 -0.31551 -0.28907 -0.32939 -0.28867 -0.34351 C -0.2849 -0.33796 -0.28073 -0.33333 -0.27735 -0.32708 C -0.27006 -0.31342 -0.26758 -0.29722 -0.26198 -0.28148 C -0.25964 -0.27476 -0.25625 -0.26944 -0.25378 -0.26319 C -0.25144 -0.2574 -0.24987 -0.25069 -0.24753 -0.2449 C -0.24336 -0.23426 -0.23972 -0.2287 -0.23425 -0.22106 C -0.23321 -0.21967 -0.23216 -0.21875 -0.23112 -0.21736 C -0.22878 -0.22176 -0.22526 -0.22476 -0.22396 -0.23032 C -0.21433 -0.27129 -0.22383 -0.24884 -0.21979 -0.27037 C -0.2194 -0.27291 -0.21849 -0.27523 -0.21784 -0.27777 C -0.21628 -0.29375 -0.21797 -0.29722 -0.20443 -0.27777 C -0.19727 -0.26759 -0.19245 -0.25231 -0.1849 -0.24305 C -0.18151 -0.23889 -0.178 -0.23472 -0.17461 -0.23032 C -0.17214 -0.22685 -0.17019 -0.22222 -0.16745 -0.21921 C -0.16433 -0.21597 -0.16055 -0.21481 -0.15716 -0.21203 C -0.14688 -0.20347 -0.16081 -0.21226 -0.15104 -0.20648 C -0.14753 -0.21134 -0.14375 -0.21551 -0.14076 -0.22106 C -0.1392 -0.22407 -0.12917 -0.25277 -0.12839 -0.25578 C -0.12657 -0.26342 -0.12578 -0.27176 -0.12435 -0.27963 C -0.12305 -0.28634 -0.12162 -0.29305 -0.12019 -0.29976 C -0.11927 -0.30393 -0.11784 -0.3081 -0.11706 -0.3125 C -0.11615 -0.31782 -0.11576 -0.32338 -0.11511 -0.32893 C -0.11485 -0.33078 -0.11446 -0.33264 -0.11407 -0.33449 C -0.11003 -0.34861 -0.11354 -0.33148 -0.11094 -0.34537 C -0.10547 -0.33796 -0.09961 -0.33148 -0.09453 -0.32338 C -0.07175 -0.28773 -0.08451 -0.30069 -0.06576 -0.27592 C -0.05899 -0.26713 -0.05326 -0.25393 -0.04519 -0.25023 C -0.03177 -0.24444 -0.03685 -0.24722 -0.02982 -0.24305 C -0.02123 -0.2449 -0.01211 -0.24282 -0.00404 -0.24861 C 0.00481 -0.25486 0.01159 -0.26805 0.01953 -0.27777 C 0.02265 -0.28148 0.0263 -0.28379 0.02877 -0.28865 C 0.03125 -0.29351 0.03385 -0.29791 0.03593 -0.30324 C 0.03945 -0.31203 0.04218 -0.32152 0.04518 -0.33078 C 0.04661 -0.33495 0.04804 -0.33912 0.04935 -0.34351 C 0.05143 -0.35092 0.05442 -0.3574 0.05547 -0.36551 C 0.05677 -0.37476 0.05573 -0.3706 0.05859 -0.37824 C 0.07786 -0.36273 0.06302 -0.37801 0.07812 -0.35254 C 0.08099 -0.34791 0.08463 -0.3449 0.08737 -0.33981 C 0.09479 -0.32592 0.10534 -0.29259 0.11823 -0.28865 L 0.12435 -0.2868 C 0.12708 -0.28819 0.13086 -0.28657 0.13255 -0.29051 C 0.13463 -0.29537 0.13086 -0.30509 0.13359 -0.30879 C 0.13659 -0.31273 0.14114 -0.30764 0.14492 -0.30694 C 0.15 -0.30208 0.15494 -0.29629 0.16028 -0.29236 C 0.17539 -0.28148 0.23567 -0.25463 0.23737 -0.25393 C 0.24883 -0.25023 0.26067 -0.25162 0.27226 -0.25023 C 0.30143 -0.25208 0.33073 -0.24861 0.35963 -0.25578 C 0.37812 -0.26041 0.39557 -0.27338 0.41302 -0.28495 C 0.43776 -0.30162 0.47096 -0.33171 0.49218 -0.3618 C 0.49987 -0.37268 0.50586 -0.38726 0.51276 -0.40023 C 0.51341 -0.4037 0.51263 -0.41111 0.51471 -0.41111 C 0.51679 -0.41111 0.51419 -0.4037 0.51367 -0.40023 C 0.51289 -0.39398 0.51211 -0.38773 0.51067 -0.38194 C 0.51002 -0.37916 0.50846 -0.37708 0.50755 -0.37453 C 0.50325 -0.36157 0.50547 -0.3625 0.49935 -0.34907 C 0.49049 -0.32939 0.49544 -0.34097 0.48698 -0.33264 C 0.48554 -0.33101 0.48437 -0.32847 0.48294 -0.32708 C 0.47656 -0.32106 0.46992 -0.3162 0.46341 -0.31064 C 0.46133 -0.30879 0.45924 -0.30717 0.45729 -0.30509 C 0.45247 -0.30023 0.44739 -0.29629 0.44284 -0.29051 C 0.40377 -0.2412 0.43294 -0.27476 0.40169 -0.2449 C 0.39817 -0.24143 0.39518 -0.23634 0.39153 -0.23379 C 0.37461 -0.22268 0.35989 -0.2206 0.34218 -0.21574 C 0.32435 -0.21921 0.30599 -0.21805 0.28867 -0.22662 C 0.22968 -0.25578 0.20625 -0.28449 0.15716 -0.33981 C 0.14739 -0.35092 0.13737 -0.36157 0.12851 -0.37453 C 0.11718 -0.39097 0.097 -0.41481 0.08633 -0.44027 C 0.08541 -0.44259 0.08502 -0.44537 0.08424 -0.44768 C 0.08372 -0.44953 0.08294 -0.45139 0.08216 -0.45301 C 0.08125 -0.44768 0.08034 -0.44213 0.07916 -0.43657 C 0.07721 -0.42801 0.07448 -0.4199 0.07291 -0.41111 C 0.06562 -0.36875 0.05937 -0.32569 0.05247 -0.28333 C 0.05117 -0.27523 0.03216 -0.16458 0.02981 -0.15532 C -0.00925 -0.0037 0.0056 -0.06898 -0.01745 0.0382 C -0.0142 -0.06365 -0.01198 -0.16875 -0.00508 -0.27037 C -0.00287 -0.30347 0.00078 -0.33634 0.00416 -0.36898 C 0.00494 -0.37708 0.00521 -0.38564 0.00716 -0.39282 C 0.00846 -0.39699 0.01133 -0.39884 0.01341 -0.40208 C 0.13854 -0.33518 0.04583 -0.39259 0.27435 -0.11689 C 0.29062 -0.09745 0.30651 -0.07662 0.32265 -0.05671 C 0.33698 -0.03889 0.35208 -0.02291 0.36575 -0.0037 C 0.40586 0.05255 0.39101 0.03473 0.40794 0.05463 C 0.40039 0.08125 0.40768 0.06088 0.36992 0.06945 L 0.30924 0.08403 C 0.22747 0.07616 0.14518 0.07616 0.06367 0.06019 C 0.0388 0.05533 0.01549 0.03588 -0.00821 0.02176 C -0.01537 0.0176 -0.02266 0.0132 -0.02878 0.00533 C -0.04037 -0.00949 -0.05131 -0.02639 -0.06055 -0.04583 C -0.06263 -0.05 -0.06459 -0.05439 -0.0668 -0.05856 C -0.06771 -0.06041 -0.06849 -0.06296 -0.06979 -0.06412 C -0.07214 -0.06551 -0.07461 -0.06527 -0.07709 -0.06574 C -0.07982 -0.06342 -0.08295 -0.06203 -0.08529 -0.05856 C -0.08854 -0.05347 -0.09063 -0.04606 -0.09349 -0.04027 C -0.09714 -0.03287 -0.10078 -0.02523 -0.10482 -0.01828 C -0.11381 -0.00208 -0.12279 0.01412 -0.13256 0.02917 C -0.13894 0.03912 -0.14597 0.04815 -0.15313 0.05649 C -0.15977 0.06436 -0.16654 0.07037 -0.17357 0.07662 C -0.17878 0.07176 -0.18451 0.06852 -0.18907 0.06204 C -0.19388 0.05486 -0.20131 0.03658 -0.20131 0.03658 C -0.21797 -0.04884 -0.22097 -0.04189 -0.22292 -0.1243 C -0.22305 -0.12939 -0.22162 -0.13402 -0.22084 -0.13889 C -0.22058 -0.12986 -0.22045 -0.1206 -0.21979 -0.11157 C -0.21914 -0.10046 -0.21784 -0.08958 -0.2168 -0.0787 C -0.21328 -0.04421 -0.21016 -0.02176 -0.20756 0.01459 C -0.20612 0.03334 -0.20547 0.05232 -0.20443 0.07107 C -0.23789 0.13079 -0.21237 0.09167 -0.32461 0.03287 C -0.34727 0.02107 -0.37175 0.00278 -0.39245 -0.02014 C -0.39766 -0.02592 -0.40287 -0.03217 -0.40782 -0.03842 C -0.40964 -0.04074 -0.41133 -0.04328 -0.41302 -0.04583 C -0.41537 -0.04398 -0.41771 -0.04189 -0.42019 -0.04027 C -0.42149 -0.03935 -0.42305 -0.03958 -0.42435 -0.03842 C -0.42552 -0.03703 -0.42617 -0.03426 -0.42735 -0.03287 C -0.42891 -0.03125 -0.43086 -0.03078 -0.43256 -0.02939 C -0.4336 -0.02824 -0.43464 -0.02685 -0.43555 -0.02569 C -0.43698 -0.01898 -0.43946 -0.01273 -0.43972 -0.00555 C -0.44089 0.02477 -0.43946 0.02917 -0.42839 0.04746 C -0.42253 0.05718 -0.41628 0.06621 -0.4099 0.07477 C -0.40808 0.07732 -0.40586 0.07871 -0.40378 0.08033 C -0.37474 0.1007 -0.37969 0.09561 -0.3431 0.10949 C -0.33008 0.10834 -0.31693 0.11019 -0.30404 0.10579 C -0.30144 0.1051 -0.29883 0.09977 -0.29896 0.09491 C -0.29974 0.04838 -0.30651 0.04236 -0.32357 0.01088 C -0.32644 0.00556 -0.3293 0.00024 -0.33282 -0.0037 C -0.34102 -0.01273 -0.3586 -0.02754 -0.3586 -0.02754 C -0.36888 -0.02014 -0.38086 -0.01805 -0.38933 -0.00555 C -0.39375 0.00093 -0.39284 0.01366 -0.39349 0.02361 C -0.39558 0.05394 -0.39623 0.08449 -0.39753 0.11505 C -0.39584 0.13936 -0.39844 0.12986 -0.38216 0.15162 C -0.37279 0.16412 -0.35925 0.17292 -0.34831 0.17524 C -0.33464 0.17848 -0.32084 0.17662 -0.30716 0.17709 C -0.29584 0.17477 -0.28386 0.17755 -0.27331 0.16991 C -0.23998 0.14584 -0.23881 0.12084 -0.22292 0.06945 C -0.22162 0.05 -0.21901 0.0382 -0.22292 0.02014 C -0.2237 0.01644 -0.22565 0.01389 -0.22709 0.01088 C -0.22904 0.02176 -0.23269 0.03218 -0.23321 0.04375 C -0.23412 0.06574 -0.23412 0.0882 -0.23112 0.10949 C -0.23021 0.11667 -0.22526 0.12014 -0.22188 0.12408 C -0.21836 0.12848 -0.21042 0.1375 -0.20443 0.13866 C -0.20039 0.13959 -0.19623 0.14005 -0.19206 0.14051 C -0.1668 0.11574 -0.13972 0.09561 -0.11602 0.06574 C -0.10495 0.05162 -0.09727 0.03056 -0.08933 0.01088 C -0.07943 -0.01389 -0.09206 -0.00833 -0.078 -0.02754 C -0.07644 -0.02963 -0.07396 -0.0287 -0.07188 -0.02939 C -0.05052 0.00394 -0.05521 -0.0074 -0.03698 0.0419 C -0.03008 0.06042 -0.02357 0.0794 -0.01745 0.09861 C -0.01641 0.10186 -0.01628 0.10602 -0.01537 0.10949 C -0.01485 0.11158 -0.01211 0.11574 -0.01328 0.11505 C -0.0181 0.11204 -0.02227 0.10649 -0.0267 0.10232 C -0.0349 0.0838 -0.02917 0.09931 -0.0349 0.06204 C -0.03607 0.0544 -0.03776 0.05047 -0.04011 0.04375 C -0.04193 0.03195 -0.04414 0.01922 -0.04519 0.00718 C -0.04623 -0.00416 -0.04662 -0.01597 -0.04727 -0.02754 C -0.04623 -0.03426 -0.04701 -0.03865 -0.04102 -0.03657 C -0.02422 -0.03101 -0.00742 -0.02361 0.00924 -0.01643 C 0.01523 -0.01389 0.02109 -0.01157 0.02669 -0.0074 C 0.04427 0.00533 0.04791 0.01088 0.06172 0.02732 C 0.06237 0.02547 0.06367 0.02408 0.06367 0.02176 C 0.06367 -0.00486 0.06067 -0.01666 0.05859 -0.04213 C 0.05612 -0.07222 0.05768 -0.09953 0.04935 -0.12615 C 0.04817 -0.12986 0.04583 -0.13194 0.04414 -0.13518 C 0.04336 -0.1368 0.04284 -0.13889 0.04218 -0.14074 C 0.03867 -0.13958 0.03437 -0.1412 0.0319 -0.13703 C 0.03177 -0.1368 0.02604 -0.11226 0.02474 -0.10601 C 0.02356 -0.10115 0.02369 -0.09514 0.02161 -0.09143 C 0.01992 -0.08842 0.01784 -0.08402 0.01549 -0.08217 C 0.00247 -0.07314 0.00221 -0.07476 -0.01224 -0.07129 C -0.02435 -0.07384 -0.03646 -0.0743 -0.04831 -0.0787 C -0.05209 -0.07986 -0.0586 -0.08773 -0.0586 -0.08773 C -0.05222 -0.06527 -0.06198 -0.10139 -0.05235 -0.04398 C -0.04701 -0.0118 -0.03451 0.03334 -0.02774 0.06204 C -0.02617 0.06852 -0.02526 0.0757 -0.02357 0.08218 C -0.01875 0.10186 -0.01407 0.12176 -0.00821 0.14051 C -0.00651 0.14607 -0.00534 0.15232 -0.003 0.15695 C -0.00183 0.15973 0.00039 0.16065 0.00208 0.1625 C 0.00312 0.16366 0.0039 0.16574 0.00521 0.16621 C 0.00924 0.1676 0.01341 0.16736 0.01744 0.16806 C 0.02291 0.16991 0.02851 0.17107 0.03398 0.17338 C 0.03646 0.17454 0.03854 0.17824 0.04114 0.17894 C 0.05677 0.18264 0.07265 0.18334 0.08841 0.18635 C 0.09284 0.18704 0.09726 0.18843 0.10169 0.18982 C 0.10312 0.19028 0.10442 0.19167 0.10586 0.19167 C 0.11445 0.19283 0.12291 0.19306 0.13151 0.19352 C 0.1289 0.20278 0.12851 0.20625 0.12435 0.21366 C 0.12239 0.21713 0.1207 0.22107 0.11823 0.22292 C 0.11119 0.22732 0.10377 0.22871 0.09661 0.23195 C 0.07239 0.24329 0.08385 0.24028 0.06276 0.24283 C 0.05586 0.24537 0.04909 0.24838 0.04218 0.25024 C 0.03528 0.25209 0.02838 0.25186 0.02161 0.25394 C 0.01771 0.25486 0.01406 0.25764 0.01028 0.25926 C 0.00729 0.26065 0.00416 0.26181 0.00104 0.26297 L -0.08529 0.25926 C -0.08907 0.25903 -0.09284 0.2588 -0.09662 0.25741 C -0.09831 0.25695 -0.09987 0.25463 -0.1017 0.25394 C -0.10573 0.25209 -0.1099 0.25139 -0.11407 0.25024 C -0.11641 0.24838 -0.11875 0.2463 -0.12123 0.24468 C -0.12318 0.24329 -0.12539 0.24236 -0.12735 0.24098 C -0.12917 0.24005 -0.13086 0.23866 -0.13256 0.2375 C -0.1349 0.23334 -0.13867 0.22755 -0.13867 0.22107 C -0.13867 0.20741 -0.13737 0.19399 -0.13555 0.18079 C -0.1349 0.17593 -0.13321 0.17199 -0.13151 0.16806 C -0.12891 0.16204 -0.12396 0.15486 -0.12019 0.15162 C -0.11888 0.15047 -0.11745 0.15024 -0.11602 0.14977 C -0.11198 0.15162 -0.10769 0.15232 -0.10378 0.15533 C -0.10261 0.15602 -0.08073 0.17524 -0.07604 0.18079 C -0.07383 0.18334 -0.07201 0.18727 -0.06979 0.18982 C -0.06797 0.19213 -0.06563 0.19329 -0.06367 0.19537 C -0.0586 0.20116 -0.03229 0.23473 -0.02774 0.2375 C -0.02019 0.24167 -0.01302 0.24838 -0.00508 0.25024 L 0.03593 0.25926 C 0.10976 0.25579 0.13789 0.31644 0.15208 0.24468 C 0.1539 0.23565 0.15547 0.22639 0.15716 0.21736 C 0.15651 0.19977 0.15794 0.18125 0.15521 0.16436 C 0.1526 0.14885 0.14778 0.13426 0.14179 0.12223 C 0.13619 0.11111 0.1276 0.09236 0.12018 0.08588 C 0.11823 0.08403 0.11601 0.08241 0.11406 0.08033 C 0.11159 0.07755 0.1095 0.07338 0.1069 0.07107 C 0.10338 0.06829 0.08698 0.06412 0.08528 0.06389 C 0.06276 0.06181 0.0401 0.06135 0.01744 0.06019 C 0.01614 0.05973 0.01471 0.05926 0.01341 0.05834 C 0.00963 0.05579 0.00716 0.05232 0.00416 0.04746 C 0.00169 0.04352 -0.00144 0.03843 -0.003 0.03287 C -0.00391 0.02986 -0.00443 0.02662 -0.00508 0.02361 C -0.00573 0.0213 -0.00651 0.01875 -0.00716 0.01644 C -0.00756 0.01274 -0.00769 0.00903 -0.00821 0.00533 C -0.00847 0.00348 -0.00964 0.00162 -0.00925 0 C -0.00873 -0.00208 -0.00716 -0.00254 -0.00612 -0.0037 C -0.00677 -0.00787 -0.00703 -0.01273 -0.00821 -0.01643 C -0.00938 -0.02014 -0.01263 -0.02037 -0.01433 -0.02199 C -0.0155 -0.02291 -0.01641 -0.02453 -0.01745 -0.02569 C -0.01706 -0.04259 -0.01706 -0.05972 -0.01641 -0.07685 C -0.01524 -0.11111 -0.01537 -0.06296 -0.01537 -0.0858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7200" dirty="0" smtClean="0"/>
              <a:t>¿Que es contaminación?</a:t>
            </a:r>
            <a:endParaRPr lang="es-GT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4400" dirty="0" smtClean="0"/>
              <a:t>"</a:t>
            </a:r>
            <a:r>
              <a:rPr lang="es-GT" sz="4400" dirty="0"/>
              <a:t>la contaminación o polución del aire y el agua es la consecuencia inmediata de la industrialización y tecnificación de la </a:t>
            </a:r>
            <a:r>
              <a:rPr lang="es-GT" sz="4400" dirty="0" smtClean="0"/>
              <a:t>vida”</a:t>
            </a:r>
            <a:endParaRPr lang="es-GT" sz="4400" dirty="0"/>
          </a:p>
          <a:p>
            <a:pPr algn="ctr"/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728966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lumínica: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581983"/>
            <a:ext cx="9601196" cy="3318936"/>
          </a:xfrm>
        </p:spPr>
        <p:txBody>
          <a:bodyPr/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GT" sz="12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GT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contaminación lumínica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el brillo o resplandor de luz en el cielo nocturno producido por la reflexión y difusión de la luz artificial en los gases y en las partículas del aire por el uso de luminarias inadecuadas y/o excesos de iluminación</a:t>
            </a:r>
            <a:endParaRPr lang="es-GT" sz="1400" dirty="0">
              <a:solidFill>
                <a:srgbClr val="66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58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ontaminacion lumin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4" y="781396"/>
            <a:ext cx="3470262" cy="53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contaminacion lumi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09" y="825773"/>
            <a:ext cx="3041463" cy="52812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35" y="781396"/>
            <a:ext cx="3419606" cy="53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7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acústica: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término “</a:t>
            </a:r>
            <a:r>
              <a:rPr lang="es-GT" b="1" dirty="0"/>
              <a:t>contaminación acústica</a:t>
            </a:r>
            <a:r>
              <a:rPr lang="es-GT" dirty="0"/>
              <a:t>” hace referencia al ruido (entendido como sonido excesivo y molesto), provocado por las actividades humanas (tráfico, industrias, locales de ocio, aviones, etc.), que produce efectos negativos sobre la salud auditiva, física y mental de los seres vivos</a:t>
            </a:r>
          </a:p>
        </p:txBody>
      </p:sp>
    </p:spTree>
    <p:extLst>
      <p:ext uri="{BB962C8B-B14F-4D97-AF65-F5344CB8AC3E}">
        <p14:creationId xmlns:p14="http://schemas.microsoft.com/office/powerpoint/2010/main" val="226566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6" y="852576"/>
            <a:ext cx="2857500" cy="514739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85" y="852576"/>
            <a:ext cx="3322789" cy="51473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74" y="852576"/>
            <a:ext cx="4019549" cy="51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23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térmica: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 </a:t>
            </a:r>
            <a:r>
              <a:rPr lang="es-GT" b="1" dirty="0"/>
              <a:t>contaminación térmica</a:t>
            </a:r>
            <a:r>
              <a:rPr lang="es-GT" dirty="0"/>
              <a:t> se produce cuando un proceso altera la temperatura del medio de forma indeseada o perjudicial. El medio más habitual donde se produce es en el agua, ya que el aire se disipa más fácilmente.</a:t>
            </a:r>
          </a:p>
        </p:txBody>
      </p:sp>
    </p:spTree>
    <p:extLst>
      <p:ext uri="{BB962C8B-B14F-4D97-AF65-F5344CB8AC3E}">
        <p14:creationId xmlns:p14="http://schemas.microsoft.com/office/powerpoint/2010/main" val="198119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taminacion term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1" y="801665"/>
            <a:ext cx="2938395" cy="53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56" y="801665"/>
            <a:ext cx="3544866" cy="53360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22" y="801665"/>
            <a:ext cx="3726232" cy="5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radiactiva: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Esta </a:t>
            </a:r>
            <a:r>
              <a:rPr lang="es-GT" b="1" dirty="0"/>
              <a:t>contaminación</a:t>
            </a:r>
            <a:r>
              <a:rPr lang="es-GT" dirty="0"/>
              <a:t> puede proceder de radioisótopos naturales o artificiales. La primera de ellas se da cuando se trata de aquellos isótopos </a:t>
            </a:r>
            <a:r>
              <a:rPr lang="es-GT" b="1" dirty="0"/>
              <a:t>radiactivos</a:t>
            </a:r>
            <a:r>
              <a:rPr lang="es-GT" dirty="0"/>
              <a:t> que existen en la corteza terrestre desde la formación de la Tierra o de los que se generan continuamente en la atmósfera por la acción de los rayos cósmicos.</a:t>
            </a:r>
          </a:p>
        </p:txBody>
      </p:sp>
    </p:spTree>
    <p:extLst>
      <p:ext uri="{BB962C8B-B14F-4D97-AF65-F5344CB8AC3E}">
        <p14:creationId xmlns:p14="http://schemas.microsoft.com/office/powerpoint/2010/main" val="27918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119</Words>
  <Application>Microsoft Office PowerPoint</Application>
  <PresentationFormat>Panorámica</PresentationFormat>
  <Paragraphs>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Orgánico</vt:lpstr>
      <vt:lpstr>Tipos de contaminación:</vt:lpstr>
      <vt:lpstr>¿Que es contaminación?</vt:lpstr>
      <vt:lpstr>Contaminación lumínica:</vt:lpstr>
      <vt:lpstr>Presentación de PowerPoint</vt:lpstr>
      <vt:lpstr>Contaminación acústica:</vt:lpstr>
      <vt:lpstr>Presentación de PowerPoint</vt:lpstr>
      <vt:lpstr>Contaminación térmica:</vt:lpstr>
      <vt:lpstr>Presentación de PowerPoint</vt:lpstr>
      <vt:lpstr>Contaminación radiactiva:</vt:lpstr>
      <vt:lpstr>Presentación de PowerPoint</vt:lpstr>
      <vt:lpstr>Contaminación del suelo:</vt:lpstr>
      <vt:lpstr>Presentación de PowerPoint</vt:lpstr>
      <vt:lpstr>Contaminación del aire:</vt:lpstr>
      <vt:lpstr>Presentación de PowerPoint</vt:lpstr>
      <vt:lpstr>Contaminación del agua: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contaminación:</dc:title>
  <dc:creator>estudiante de Liceo Compu-market</dc:creator>
  <cp:lastModifiedBy>estudiante de Liceo Compu-market</cp:lastModifiedBy>
  <cp:revision>7</cp:revision>
  <dcterms:created xsi:type="dcterms:W3CDTF">2017-05-22T13:46:04Z</dcterms:created>
  <dcterms:modified xsi:type="dcterms:W3CDTF">2017-05-24T17:42:30Z</dcterms:modified>
</cp:coreProperties>
</file>