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E111-03F7-3A63-1051-F9D6B4848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966AF-5881-F259-7049-231107D83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4D0CB-80F2-5098-56B5-E86EC5996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894D-0DFA-45AE-84E7-C30D83D5C0A7}" type="datetimeFigureOut">
              <a:rPr lang="en-ID" smtClean="0"/>
              <a:t>13/05/2023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B7918-871C-17F2-C3FC-7500D343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6C005-B356-C3DA-7AAD-ED6191EE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3F5F-BBB2-4173-B38F-8D06D599F8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317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604F-8F14-A2FB-A976-017CCF9E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CF6A3-BF35-A282-4C65-3643234E4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1184C-2CBD-7A6D-8DD5-4AAC0657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894D-0DFA-45AE-84E7-C30D83D5C0A7}" type="datetimeFigureOut">
              <a:rPr lang="en-ID" smtClean="0"/>
              <a:t>13/05/2023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6B707-81D8-64E2-6847-1B3262FA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6BFA5-A4AA-1D8D-69A2-8811B6C3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3F5F-BBB2-4173-B38F-8D06D599F8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161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8088FF-1934-865D-0353-5F492652D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3222F-788E-5D07-0F6B-448530FC3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32834-B369-369F-350E-15B64CF3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894D-0DFA-45AE-84E7-C30D83D5C0A7}" type="datetimeFigureOut">
              <a:rPr lang="en-ID" smtClean="0"/>
              <a:t>13/05/2023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57E48-E491-DA9D-2A76-9363C48C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5C0B1-DF19-C553-7E64-6D8BA600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3F5F-BBB2-4173-B38F-8D06D599F8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761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1CB9-587B-523C-AC39-ACD4C150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43C7-6468-C790-C899-5F128BAD4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DE50C-1059-981C-C5C4-2F1C2DD4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894D-0DFA-45AE-84E7-C30D83D5C0A7}" type="datetimeFigureOut">
              <a:rPr lang="en-ID" smtClean="0"/>
              <a:t>13/05/2023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7011B-16B7-77B3-2D70-598838D5A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364CF-514A-15A6-E28A-F7FD33AE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3F5F-BBB2-4173-B38F-8D06D599F8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759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08CB-38F1-D35F-888B-9A83D334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17BFD-171F-A980-6F10-70838F5C1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C9989-8008-EDB0-1151-0CD30D6E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894D-0DFA-45AE-84E7-C30D83D5C0A7}" type="datetimeFigureOut">
              <a:rPr lang="en-ID" smtClean="0"/>
              <a:t>13/05/2023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49A-D990-48E3-7EEE-1EAC1109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D023C-E7C9-A4D1-D4D0-538A87B1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3F5F-BBB2-4173-B38F-8D06D599F8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117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4411-3AD2-5F23-80D2-A6612CE57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46D7E-FFB6-D479-D74D-453907050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A1C84-69D9-9EA1-4169-E36C2B186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74CD3-45F0-6CE5-3B2B-C7C9EE6A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894D-0DFA-45AE-84E7-C30D83D5C0A7}" type="datetimeFigureOut">
              <a:rPr lang="en-ID" smtClean="0"/>
              <a:t>13/05/2023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0505D-4E98-5ADD-1533-6D2DDF3DD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ACFB3-2259-BB41-0A6B-9F714D93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3F5F-BBB2-4173-B38F-8D06D599F8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722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6A7A-6404-F2B3-CEBB-FAE3CC018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0AB11-03A2-5892-D7A8-CC75FF5EE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7D234-0407-4092-1DF4-3A81AC469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2C175-84FE-5C66-B415-42A19C0AB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266AD-1906-3F5A-BDD1-8DD708E29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1F8414-C9E7-046A-9761-145B1476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894D-0DFA-45AE-84E7-C30D83D5C0A7}" type="datetimeFigureOut">
              <a:rPr lang="en-ID" smtClean="0"/>
              <a:t>13/05/2023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884D11-7D54-E48D-2DF2-E5E88C352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65A189-85F2-08D4-0328-67B129D8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3F5F-BBB2-4173-B38F-8D06D599F8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871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EC93-3C09-FE80-650B-088473C3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80EEC0-C614-D0A9-B326-D368EAA2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894D-0DFA-45AE-84E7-C30D83D5C0A7}" type="datetimeFigureOut">
              <a:rPr lang="en-ID" smtClean="0"/>
              <a:t>13/05/2023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40037-C786-B58E-2733-187D84A8C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9CA12-4E3F-8EFC-7DED-4350FED4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3F5F-BBB2-4173-B38F-8D06D599F8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3816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11D71-DD38-1181-2F19-32BBD459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894D-0DFA-45AE-84E7-C30D83D5C0A7}" type="datetimeFigureOut">
              <a:rPr lang="en-ID" smtClean="0"/>
              <a:t>13/05/2023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39638-FEC4-385A-7BB2-697EAC43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25D7B-48DB-F767-47B2-9E608224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3F5F-BBB2-4173-B38F-8D06D599F8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521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F987-B9D6-2507-3DBA-62934BA7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5CE7F-F562-B88F-4042-77CF07D1A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D3A7C-DCBD-BBB4-F756-8E35C6996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46909-07C8-07DB-A7B4-606C9444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894D-0DFA-45AE-84E7-C30D83D5C0A7}" type="datetimeFigureOut">
              <a:rPr lang="en-ID" smtClean="0"/>
              <a:t>13/05/2023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1A8DD-5FC1-D5F9-A1EA-F2052A7D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C8B7A-1759-3454-C103-C445428E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3F5F-BBB2-4173-B38F-8D06D599F8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963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7CFE-C443-D8AB-0A89-38C97E9E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789C18-5340-FB0B-7341-E8A8F7928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4AA4C-3D47-5098-254A-5E767D4D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73010-047C-7289-46A0-330599358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894D-0DFA-45AE-84E7-C30D83D5C0A7}" type="datetimeFigureOut">
              <a:rPr lang="en-ID" smtClean="0"/>
              <a:t>13/05/2023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6FFC1-A637-06B2-591A-39AF6B037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6FA57-E0E3-F02F-3103-D7138ACA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3F5F-BBB2-4173-B38F-8D06D599F8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32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FCE096-2413-CF47-21FB-1D530C662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E3809-5476-C18B-7AA7-3593095D9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D4BBB-6BDC-BCCA-67DD-B6C1B333B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4894D-0DFA-45AE-84E7-C30D83D5C0A7}" type="datetimeFigureOut">
              <a:rPr lang="en-ID" smtClean="0"/>
              <a:t>13/05/2023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9AC99-7A05-F889-9491-8CB878317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4EEFE-69A9-FAB7-6F8B-91D78B388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63F5F-BBB2-4173-B38F-8D06D599F8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333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FB093-FE03-F553-A04E-EBFE7B385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Product Management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C0C57-69B6-2E07-AD0F-145EEE98C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 by step how to build it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9910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D5D8-12F9-6039-7BD3-EC2FF0C7C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Controller class for HTML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98867-2AEB-BF90-79AD-DD67AD0F7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FAB5A3-2815-76CB-8D5E-DE49DBFE2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638" y="1825625"/>
            <a:ext cx="3296724" cy="449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66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6FB-E3DD-1FC8-A621-53506649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HTML File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DA401-449E-C357-8A14-844F01B3B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233006-9C20-D42B-4773-A100C4926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78717"/>
            <a:ext cx="3972853" cy="248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09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9686-6350-3B97-6A92-DE80ACE0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Java Application and access via browser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22EDEB-F61B-2CDF-E1CE-E690F3B01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8962" y="2127752"/>
            <a:ext cx="5934075" cy="609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CC2937-8DA9-1FAB-3EF9-AA27037F3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22" y="3429000"/>
            <a:ext cx="10515600" cy="303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7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148C-F67D-FA26-621D-3B54BB78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Database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1286-5B8B-9525-903B-5C453F1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database using MySQL</a:t>
            </a:r>
          </a:p>
          <a:p>
            <a:r>
              <a:rPr lang="en-US" dirty="0"/>
              <a:t>Create DB called </a:t>
            </a:r>
            <a:r>
              <a:rPr lang="en-US" dirty="0" err="1"/>
              <a:t>ProductDB</a:t>
            </a:r>
            <a:endParaRPr lang="en-US" dirty="0"/>
          </a:p>
          <a:p>
            <a:r>
              <a:rPr lang="en-US" dirty="0"/>
              <a:t>Create Table with its fields like depicted below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8BA2C-E666-2EB1-7F9F-919CADB07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368" y="3290843"/>
            <a:ext cx="29337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3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CD71-8710-6135-33F1-97714557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</a:t>
            </a:r>
            <a:r>
              <a:rPr lang="en-US" dirty="0" err="1"/>
              <a:t>Springboot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261BC-88A7-6322-78F1-9F36E6EF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https://start.spring.io/ </a:t>
            </a:r>
          </a:p>
          <a:p>
            <a:r>
              <a:rPr lang="en-ID" dirty="0"/>
              <a:t>Set the parameter and choose the dependencies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5F342-B5CC-984D-0982-76B7CB5D6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692" y="2945358"/>
            <a:ext cx="6056852" cy="289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32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33CFA-D739-0FB9-19DA-98364F3F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</a:t>
            </a:r>
            <a:r>
              <a:rPr lang="en-US" dirty="0" err="1"/>
              <a:t>Application.Properties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443C2-231A-1657-8816-A09301351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the Application Properties to connect DB and enable HTML suffix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FEA5E5-7EA8-DBFA-4271-E15A24662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714" y="3016802"/>
            <a:ext cx="5600297" cy="230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2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581C-DC01-FDC9-AD60-F12A5D229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Java Files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B57C-95BE-FB56-3C4F-06A472B3E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Java Files including</a:t>
            </a:r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ID" dirty="0"/>
              <a:t>Repository</a:t>
            </a:r>
          </a:p>
          <a:p>
            <a:pPr lvl="1"/>
            <a:r>
              <a:rPr lang="en-ID" dirty="0"/>
              <a:t>Controller</a:t>
            </a:r>
          </a:p>
          <a:p>
            <a:pPr lvl="1"/>
            <a:r>
              <a:rPr lang="en-ID" dirty="0"/>
              <a:t>Service</a:t>
            </a:r>
          </a:p>
          <a:p>
            <a:pPr lvl="1"/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01BF9-6833-A7B4-C18A-917028F13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180" y="2570091"/>
            <a:ext cx="4008539" cy="278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51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84E0-DA3F-72D8-861E-DFC01AF2B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Java Model Class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B1BC4-855E-53FB-5BF9-9270517A8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required attributes </a:t>
            </a:r>
          </a:p>
          <a:p>
            <a:r>
              <a:rPr lang="en-ID" dirty="0"/>
              <a:t>Add getters and setters</a:t>
            </a: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42D64E-A68E-444B-476A-6D69A684A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751" y="530035"/>
            <a:ext cx="4446384" cy="54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0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8D44-4DDA-9477-E0A4-4F449D3A3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Repository Class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75FBC-E09B-6D25-3F82-07CEC780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Extends </a:t>
            </a:r>
            <a:r>
              <a:rPr lang="en-US" dirty="0" err="1"/>
              <a:t>JpaRepository</a:t>
            </a:r>
            <a:endParaRPr lang="en-US" dirty="0"/>
          </a:p>
          <a:p>
            <a:r>
              <a:rPr lang="en-ID" dirty="0"/>
              <a:t>Define additional methods if needed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CD6F0C-7FB1-E21C-B532-AD184DEA4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897" y="2860340"/>
            <a:ext cx="43148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1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2CAE0-D930-2060-12FF-38BEFC3E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Service Class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CB760-6CDA-C110-7F18-681F38B42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each required service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4A0605-A478-3170-1198-3738FF9F6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59872"/>
            <a:ext cx="4857093" cy="513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4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F7EC-C9B4-FD03-E21D-16DB888A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Controller Class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74399-17F0-449F-DEDD-EAA52E6C0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each request path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139B2-2373-076E-DE19-1F2F61CFD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44588"/>
            <a:ext cx="4741387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92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Product Management</vt:lpstr>
      <vt:lpstr>Set up Database</vt:lpstr>
      <vt:lpstr>Initialize Springboot</vt:lpstr>
      <vt:lpstr>Set up Application.Properties</vt:lpstr>
      <vt:lpstr>Create Java Files</vt:lpstr>
      <vt:lpstr>Create Java Model Class </vt:lpstr>
      <vt:lpstr>Create the Repository Class</vt:lpstr>
      <vt:lpstr>Define Service Class</vt:lpstr>
      <vt:lpstr>Create Controller Class</vt:lpstr>
      <vt:lpstr>Define Controller class for HTML</vt:lpstr>
      <vt:lpstr>Create HTML File</vt:lpstr>
      <vt:lpstr>Run the Java Application and access via browser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Management</dc:title>
  <dc:creator>goes triyadi</dc:creator>
  <cp:lastModifiedBy>goes triyadi</cp:lastModifiedBy>
  <cp:revision>1</cp:revision>
  <dcterms:created xsi:type="dcterms:W3CDTF">2023-05-13T10:58:38Z</dcterms:created>
  <dcterms:modified xsi:type="dcterms:W3CDTF">2023-05-13T10:58:50Z</dcterms:modified>
</cp:coreProperties>
</file>