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4550D-CA58-4D47-AA58-D246F9724983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170CCA0-2256-48FC-9129-5653B0AD24C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4550D-CA58-4D47-AA58-D246F9724983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CCA0-2256-48FC-9129-5653B0AD24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4550D-CA58-4D47-AA58-D246F9724983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CCA0-2256-48FC-9129-5653B0AD24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4550D-CA58-4D47-AA58-D246F9724983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CCA0-2256-48FC-9129-5653B0AD24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4550D-CA58-4D47-AA58-D246F9724983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CCA0-2256-48FC-9129-5653B0AD24CA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4550D-CA58-4D47-AA58-D246F9724983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CCA0-2256-48FC-9129-5653B0AD24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4550D-CA58-4D47-AA58-D246F9724983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CCA0-2256-48FC-9129-5653B0AD24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4550D-CA58-4D47-AA58-D246F9724983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CCA0-2256-48FC-9129-5653B0AD24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4550D-CA58-4D47-AA58-D246F9724983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CCA0-2256-48FC-9129-5653B0AD24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4550D-CA58-4D47-AA58-D246F9724983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CCA0-2256-48FC-9129-5653B0AD24C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4550D-CA58-4D47-AA58-D246F9724983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CCA0-2256-48FC-9129-5653B0AD24C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914550D-CA58-4D47-AA58-D246F9724983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170CCA0-2256-48FC-9129-5653B0AD24C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cap="none" spc="0" dirty="0">
                <a:latin typeface="Arial" pitchFamily="34" charset="0"/>
                <a:cs typeface="Arial" pitchFamily="34" charset="0"/>
              </a:rPr>
              <a:t>Фахурдинов Ильяс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тетрис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904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Полностью реализованный тетрис с очками, уровнями(т.е. ускорением падения фигур), звуком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3611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Структура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Программа реализована с помощью </a:t>
            </a:r>
            <a:r>
              <a:rPr lang="en-US" sz="2800" dirty="0" err="1" smtClean="0"/>
              <a:t>Pygame</a:t>
            </a:r>
            <a:r>
              <a:rPr lang="en-US" sz="2800" dirty="0" smtClean="0"/>
              <a:t> </a:t>
            </a:r>
            <a:r>
              <a:rPr lang="ru-RU" sz="2800" dirty="0" smtClean="0"/>
              <a:t>и </a:t>
            </a:r>
            <a:r>
              <a:rPr lang="en-US" sz="2800" dirty="0" err="1" smtClean="0"/>
              <a:t>PyQt</a:t>
            </a:r>
            <a:r>
              <a:rPr lang="en-US" sz="2800" dirty="0" smtClean="0"/>
              <a:t> </a:t>
            </a:r>
            <a:r>
              <a:rPr lang="ru-RU" sz="2800" dirty="0" smtClean="0"/>
              <a:t>и других вспомогательных библиотек </a:t>
            </a:r>
          </a:p>
          <a:p>
            <a:r>
              <a:rPr lang="ru-RU" sz="2800" dirty="0" smtClean="0"/>
              <a:t>В программе несколько классов один для самой игры и остальные под интерфейс и звук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6834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Был полностью реализован функционал тетриса </a:t>
            </a:r>
          </a:p>
          <a:p>
            <a:pPr marL="114300" indent="0">
              <a:buNone/>
            </a:pPr>
            <a:r>
              <a:rPr lang="ru-RU" dirty="0" err="1" smtClean="0"/>
              <a:t>вобщем</a:t>
            </a:r>
            <a:r>
              <a:rPr lang="ru-RU" dirty="0" smtClean="0"/>
              <a:t>-то и все.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433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11</TotalTime>
  <Words>54</Words>
  <Application>Microsoft Office PowerPoint</Application>
  <PresentationFormat>Экран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Аптека</vt:lpstr>
      <vt:lpstr>тетрис</vt:lpstr>
      <vt:lpstr>Введение</vt:lpstr>
      <vt:lpstr>Структура программы</vt:lpstr>
      <vt:lpstr>Вывод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тетрис</dc:title>
  <dc:creator>Айрат Фахурдинов</dc:creator>
  <cp:lastModifiedBy>Айрат Фахурдинов</cp:lastModifiedBy>
  <cp:revision>2</cp:revision>
  <dcterms:created xsi:type="dcterms:W3CDTF">2019-04-09T18:53:04Z</dcterms:created>
  <dcterms:modified xsi:type="dcterms:W3CDTF">2019-04-09T19:04:28Z</dcterms:modified>
</cp:coreProperties>
</file>