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64" r:id="rId2"/>
    <p:sldId id="257" r:id="rId3"/>
    <p:sldId id="258" r:id="rId4"/>
    <p:sldId id="268" r:id="rId5"/>
    <p:sldId id="265" r:id="rId6"/>
    <p:sldId id="266" r:id="rId7"/>
    <p:sldId id="270" r:id="rId8"/>
    <p:sldId id="261" r:id="rId9"/>
  </p:sldIdLst>
  <p:sldSz cx="9144000" cy="5715000" type="screen16x10"/>
  <p:notesSz cx="6858000" cy="9144000"/>
  <p:embeddedFontLst>
    <p:embeddedFont>
      <p:font typeface="a옛날사진관4" panose="02020600000000000000" pitchFamily="18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  <p:embeddedFont>
      <p:font typeface="Ebrima" panose="02000000000000000000" pitchFamily="2" charset="0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5FAD"/>
    <a:srgbClr val="EEB500"/>
    <a:srgbClr val="1A3D68"/>
    <a:srgbClr val="200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533" autoAdjust="0"/>
  </p:normalViewPr>
  <p:slideViewPr>
    <p:cSldViewPr>
      <p:cViewPr varScale="1">
        <p:scale>
          <a:sx n="88" d="100"/>
          <a:sy n="88" d="100"/>
        </p:scale>
        <p:origin x="96" y="28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806B6-0AF1-4555-8853-1E503FE81A6A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A7707-D993-47F0-B3B3-EA4347DD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326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A7707-D993-47F0-B3B3-EA4347DDA75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197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A7707-D993-47F0-B3B3-EA4347DDA75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619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 인터넷에 보면 여러 공모전 사이트들이 존재하지만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공모전에 대한 정보들만 존재하며</a:t>
            </a:r>
            <a:endParaRPr lang="en-US" altLang="ko-KR" dirty="0" smtClean="0"/>
          </a:p>
          <a:p>
            <a:r>
              <a:rPr lang="ko-KR" altLang="en-US" dirty="0" err="1" smtClean="0"/>
              <a:t>팀단위의</a:t>
            </a:r>
            <a:r>
              <a:rPr lang="ko-KR" altLang="en-US" dirty="0" smtClean="0"/>
              <a:t> 공모전이 대부분이기에 </a:t>
            </a:r>
            <a:r>
              <a:rPr lang="ko-KR" altLang="en-US" dirty="0" err="1" smtClean="0"/>
              <a:t>아싸들은</a:t>
            </a:r>
            <a:r>
              <a:rPr lang="ko-KR" altLang="en-US" dirty="0" smtClean="0"/>
              <a:t> 이런 공모전을 신청하기에 부담이 든다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그렇기에 이 문제점을 해결하고자 저희는 공모전에 대한 정보를 크롤링하고</a:t>
            </a:r>
            <a:endParaRPr lang="en-US" altLang="ko-KR" dirty="0" smtClean="0"/>
          </a:p>
          <a:p>
            <a:r>
              <a:rPr lang="ko-KR" altLang="en-US" dirty="0" smtClean="0"/>
              <a:t>그 각각의 공모전에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달 수 있는 형태의 페이지를 </a:t>
            </a:r>
            <a:r>
              <a:rPr lang="ko-KR" altLang="en-US" dirty="0" err="1" smtClean="0"/>
              <a:t>만드려고합니다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A7707-D993-47F0-B3B3-EA4347DDA75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61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그렇기에 저희의 주제는 </a:t>
            </a:r>
            <a:r>
              <a:rPr lang="ko-KR" altLang="en-US" dirty="0" err="1" smtClean="0"/>
              <a:t>어벤져스</a:t>
            </a:r>
            <a:r>
              <a:rPr lang="ko-KR" altLang="en-US" dirty="0" smtClean="0"/>
              <a:t> 프로젝트입니다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다들 이 영화를 </a:t>
            </a:r>
            <a:r>
              <a:rPr lang="ko-KR" altLang="en-US" dirty="0" err="1" smtClean="0"/>
              <a:t>아실거라고</a:t>
            </a:r>
            <a:r>
              <a:rPr lang="ko-KR" altLang="en-US" dirty="0" smtClean="0"/>
              <a:t> 생각합니다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분야에 </a:t>
            </a:r>
            <a:r>
              <a:rPr lang="ko-KR" altLang="en-US" dirty="0" err="1" smtClean="0"/>
              <a:t>특출난</a:t>
            </a:r>
            <a:r>
              <a:rPr lang="ko-KR" altLang="en-US" dirty="0" smtClean="0"/>
              <a:t> 사람들이 모여 힘을 합쳐 문제를 해결한다는 의미입니다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A7707-D993-47F0-B3B3-EA4347DDA75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80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A7707-D993-47F0-B3B3-EA4347DDA75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657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A7707-D993-47F0-B3B3-EA4347DDA75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63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A7707-D993-47F0-B3B3-EA4347DDA75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819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08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04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70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47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83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16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40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42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95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64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7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186FF-B947-4DCD-AD48-8B7AB72699A7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67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5233764"/>
            <a:ext cx="9144000" cy="481236"/>
          </a:xfrm>
          <a:prstGeom prst="rect">
            <a:avLst/>
          </a:prstGeom>
          <a:solidFill>
            <a:srgbClr val="1F5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F5FAD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273324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1F5FAD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1F5FAD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1F5FAD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1F5FAD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457200" indent="-457200" algn="r"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1F5FAD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457200" indent="-457200" algn="r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1F5FAD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457200" indent="-457200" algn="r"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1F5FAD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457200" indent="-457200" algn="r"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1F5FAD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457200" indent="-457200" algn="r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1F5FAD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457200" indent="-457200" algn="r"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1F5FAD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457200" indent="-457200" algn="r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1F5FAD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r"/>
            <a:r>
              <a:rPr lang="ko-KR" altLang="en-US" sz="1600" dirty="0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강진욱 </a:t>
            </a:r>
            <a:r>
              <a:rPr lang="en-US" altLang="ko-KR" sz="1600" dirty="0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201515246</a:t>
            </a:r>
          </a:p>
          <a:p>
            <a:pPr algn="r"/>
            <a:r>
              <a:rPr lang="ko-KR" altLang="en-US" sz="1600" dirty="0" err="1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공필상</a:t>
            </a:r>
            <a:r>
              <a:rPr lang="ko-KR" altLang="en-US" sz="1600" dirty="0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en-US" altLang="ko-KR" sz="1600" dirty="0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201315164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ko-KR" altLang="en-US" sz="1600" dirty="0">
              <a:solidFill>
                <a:srgbClr val="1F5FAD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43808" y="2281436"/>
            <a:ext cx="381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프로젝트 플랜</a:t>
            </a:r>
            <a:r>
              <a:rPr lang="en-US" altLang="ko-KR" sz="3000" dirty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3000" dirty="0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발표</a:t>
            </a:r>
            <a:endParaRPr lang="ko-KR" altLang="en-US" sz="3000" dirty="0">
              <a:solidFill>
                <a:srgbClr val="1F5FAD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-22820"/>
            <a:ext cx="9144000" cy="481236"/>
          </a:xfrm>
          <a:prstGeom prst="rect">
            <a:avLst/>
          </a:prstGeom>
          <a:solidFill>
            <a:srgbClr val="1F5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F5F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5F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63888" y="1057300"/>
            <a:ext cx="2088232" cy="720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63888" y="1161246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600" dirty="0" smtClean="0">
                <a:solidFill>
                  <a:schemeClr val="bg2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목</a:t>
            </a:r>
            <a:r>
              <a:rPr lang="ko-KR" altLang="en-US" sz="2000" spc="600" dirty="0">
                <a:solidFill>
                  <a:schemeClr val="bg2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15816" y="1827099"/>
            <a:ext cx="288032" cy="2880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1</a:t>
            </a:r>
            <a:endParaRPr lang="ko-KR" altLang="en-US" sz="1600" dirty="0">
              <a:solidFill>
                <a:srgbClr val="1F5FAD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146170" y="2043123"/>
            <a:ext cx="2952328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00045" y="1705372"/>
            <a:ext cx="289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2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프로젝트 동기</a:t>
            </a:r>
            <a:endParaRPr lang="ko-KR" altLang="en-US" sz="1600" dirty="0">
              <a:solidFill>
                <a:schemeClr val="bg2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15816" y="2453685"/>
            <a:ext cx="288032" cy="2880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2</a:t>
            </a:r>
            <a:endParaRPr lang="ko-KR" altLang="en-US" sz="1600" dirty="0">
              <a:solidFill>
                <a:srgbClr val="1F5FAD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146170" y="2669709"/>
            <a:ext cx="2952328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915816" y="3101757"/>
            <a:ext cx="288032" cy="2880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3</a:t>
            </a:r>
            <a:endParaRPr lang="ko-KR" altLang="en-US" sz="1600" dirty="0">
              <a:solidFill>
                <a:srgbClr val="1F5FAD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146170" y="3317781"/>
            <a:ext cx="2952328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95936" y="3012825"/>
            <a:ext cx="289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2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프로젝트 내용</a:t>
            </a:r>
            <a:endParaRPr lang="ko-KR" altLang="en-US" sz="1600" dirty="0">
              <a:solidFill>
                <a:schemeClr val="bg2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15816" y="3749828"/>
            <a:ext cx="288032" cy="2880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4</a:t>
            </a:r>
            <a:endParaRPr lang="ko-KR" altLang="en-US" sz="1600" dirty="0">
              <a:solidFill>
                <a:srgbClr val="1F5FAD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203848" y="3965853"/>
            <a:ext cx="2952328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95936" y="2331155"/>
            <a:ext cx="289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2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프로젝트 주제</a:t>
            </a:r>
            <a:endParaRPr lang="ko-KR" altLang="en-US" sz="1600" dirty="0">
              <a:solidFill>
                <a:schemeClr val="bg2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95936" y="3627299"/>
            <a:ext cx="289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2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개발환경</a:t>
            </a:r>
            <a:endParaRPr lang="ko-KR" altLang="en-US" sz="1600" dirty="0">
              <a:solidFill>
                <a:schemeClr val="bg2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15816" y="4351808"/>
            <a:ext cx="288032" cy="2880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5</a:t>
            </a:r>
            <a:endParaRPr lang="ko-KR" altLang="en-US" sz="1600" dirty="0">
              <a:solidFill>
                <a:srgbClr val="1F5FAD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3203848" y="4567833"/>
            <a:ext cx="2952328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00128" y="4229278"/>
            <a:ext cx="289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2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예상도</a:t>
            </a:r>
            <a:endParaRPr lang="ko-KR" altLang="en-US" sz="1600" dirty="0">
              <a:solidFill>
                <a:schemeClr val="bg2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43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2934241" y="510921"/>
            <a:ext cx="360040" cy="338554"/>
          </a:xfrm>
          <a:prstGeom prst="rect">
            <a:avLst/>
          </a:prstGeom>
          <a:solidFill>
            <a:srgbClr val="1F5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2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1</a:t>
            </a:r>
            <a:endParaRPr lang="en-US" altLang="ko-KR" sz="2000" dirty="0">
              <a:solidFill>
                <a:schemeClr val="bg2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934241" y="847193"/>
            <a:ext cx="2952328" cy="0"/>
          </a:xfrm>
          <a:prstGeom prst="line">
            <a:avLst/>
          </a:prstGeom>
          <a:ln w="12700">
            <a:solidFill>
              <a:srgbClr val="1F5F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24675" y="439898"/>
            <a:ext cx="2894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프로젝트 동기</a:t>
            </a:r>
            <a:endParaRPr lang="en-US" altLang="ko-KR" sz="2000" b="1" dirty="0" smtClean="0">
              <a:solidFill>
                <a:srgbClr val="1F5FAD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5233764"/>
            <a:ext cx="9144000" cy="481236"/>
          </a:xfrm>
          <a:prstGeom prst="rect">
            <a:avLst/>
          </a:prstGeom>
          <a:solidFill>
            <a:srgbClr val="1F5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1629136"/>
            <a:ext cx="3312368" cy="16604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629136"/>
            <a:ext cx="3312368" cy="166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2934241" y="510921"/>
            <a:ext cx="360040" cy="338554"/>
          </a:xfrm>
          <a:prstGeom prst="rect">
            <a:avLst/>
          </a:prstGeom>
          <a:solidFill>
            <a:srgbClr val="1F5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2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2</a:t>
            </a:r>
            <a:endParaRPr lang="en-US" altLang="ko-KR" sz="2000" dirty="0">
              <a:solidFill>
                <a:schemeClr val="bg2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934241" y="847193"/>
            <a:ext cx="2952328" cy="0"/>
          </a:xfrm>
          <a:prstGeom prst="line">
            <a:avLst/>
          </a:prstGeom>
          <a:ln w="12700">
            <a:solidFill>
              <a:srgbClr val="1F5F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24675" y="439898"/>
            <a:ext cx="2894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프로젝트 주제</a:t>
            </a:r>
            <a:endParaRPr lang="en-US" altLang="ko-KR" sz="2000" b="1" dirty="0" smtClean="0">
              <a:solidFill>
                <a:srgbClr val="1F5FAD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5233764"/>
            <a:ext cx="9144000" cy="481236"/>
          </a:xfrm>
          <a:prstGeom prst="rect">
            <a:avLst/>
          </a:prstGeom>
          <a:solidFill>
            <a:srgbClr val="1F5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849388"/>
            <a:ext cx="5181600" cy="27908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91880" y="118678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어벤져스</a:t>
            </a:r>
            <a:r>
              <a:rPr lang="ko-KR" altLang="en-US" dirty="0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프로젝트</a:t>
            </a:r>
            <a:endParaRPr lang="ko-KR" altLang="en-US" dirty="0">
              <a:solidFill>
                <a:srgbClr val="1F5FAD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294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2934241" y="510921"/>
            <a:ext cx="360040" cy="338554"/>
          </a:xfrm>
          <a:prstGeom prst="rect">
            <a:avLst/>
          </a:prstGeom>
          <a:solidFill>
            <a:srgbClr val="1F5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2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3</a:t>
            </a:r>
            <a:endParaRPr lang="en-US" altLang="ko-KR" sz="2000" dirty="0">
              <a:solidFill>
                <a:schemeClr val="bg2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934241" y="847193"/>
            <a:ext cx="2952328" cy="0"/>
          </a:xfrm>
          <a:prstGeom prst="line">
            <a:avLst/>
          </a:prstGeom>
          <a:ln w="12700">
            <a:solidFill>
              <a:srgbClr val="1F5F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24675" y="439898"/>
            <a:ext cx="2894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프로젝트 내용</a:t>
            </a:r>
            <a:endParaRPr lang="en-US" altLang="ko-KR" sz="2000" b="1" dirty="0" smtClean="0">
              <a:solidFill>
                <a:srgbClr val="1F5FAD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5233764"/>
            <a:ext cx="9144000" cy="481236"/>
          </a:xfrm>
          <a:prstGeom prst="rect">
            <a:avLst/>
          </a:prstGeom>
          <a:solidFill>
            <a:srgbClr val="1F5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5576" y="1354799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2000" b="1" dirty="0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Ebrima" panose="02000000000000000000" pitchFamily="2" charset="0"/>
              </a:rPr>
              <a:t>공모전 </a:t>
            </a:r>
            <a:r>
              <a:rPr lang="ko-KR" altLang="en-US" sz="2000" b="1" dirty="0" err="1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Ebrima" panose="02000000000000000000" pitchFamily="2" charset="0"/>
              </a:rPr>
              <a:t>크롤링</a:t>
            </a:r>
            <a:endParaRPr lang="ko-KR" altLang="en-US" sz="2000" b="1" dirty="0">
              <a:solidFill>
                <a:srgbClr val="1F5FAD"/>
              </a:solidFill>
              <a:latin typeface="a옛날사진관4" panose="02020600000000000000" pitchFamily="18" charset="-127"/>
              <a:ea typeface="a옛날사진관4" panose="02020600000000000000" pitchFamily="18" charset="-127"/>
              <a:cs typeface="Ebrima" panose="02000000000000000000" pitchFamily="2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611719" y="1129308"/>
            <a:ext cx="0" cy="3312368"/>
          </a:xfrm>
          <a:prstGeom prst="line">
            <a:avLst/>
          </a:prstGeom>
          <a:ln w="3175">
            <a:solidFill>
              <a:srgbClr val="1F5FA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941676" y="134533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웹사이트 및 </a:t>
            </a:r>
            <a:r>
              <a:rPr lang="en-US" altLang="ko-KR" sz="2000" b="1" dirty="0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DB</a:t>
            </a:r>
            <a:r>
              <a:rPr lang="ko-KR" altLang="en-US" sz="2000" b="1" dirty="0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구축</a:t>
            </a:r>
            <a:endParaRPr lang="ko-KR" altLang="en-US" sz="2000" b="1" dirty="0">
              <a:solidFill>
                <a:srgbClr val="1F5FAD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27576" y="2315192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로그인 기능</a:t>
            </a:r>
            <a:endParaRPr lang="en-US" altLang="ko-KR" dirty="0" smtClean="0">
              <a:solidFill>
                <a:srgbClr val="1F5FAD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댓글 기능</a:t>
            </a:r>
            <a:endParaRPr lang="en-US" altLang="ko-KR" dirty="0" smtClean="0">
              <a:solidFill>
                <a:srgbClr val="1F5FAD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게시글</a:t>
            </a:r>
            <a:r>
              <a:rPr lang="ko-KR" altLang="en-US" dirty="0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기능</a:t>
            </a:r>
            <a:endParaRPr lang="ko-KR" altLang="en-US" dirty="0">
              <a:solidFill>
                <a:srgbClr val="1F5FAD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93876" y="2315192"/>
            <a:ext cx="2206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공모전 정보 제공</a:t>
            </a:r>
            <a:endParaRPr lang="en-US" altLang="ko-KR" dirty="0" smtClean="0">
              <a:solidFill>
                <a:srgbClr val="1F5FAD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주</a:t>
            </a:r>
            <a:r>
              <a:rPr lang="ko-KR" altLang="en-US" dirty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최</a:t>
            </a:r>
            <a:r>
              <a:rPr lang="ko-KR" altLang="en-US" dirty="0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en-US" altLang="ko-KR" dirty="0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접수 기간</a:t>
            </a:r>
            <a:endParaRPr lang="en-US" altLang="ko-KR" dirty="0" smtClean="0">
              <a:solidFill>
                <a:srgbClr val="1F5FAD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93876" y="4281392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주 </a:t>
            </a:r>
            <a:r>
              <a:rPr lang="en-US" altLang="ko-KR" dirty="0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: </a:t>
            </a:r>
            <a:r>
              <a:rPr lang="ko-KR" altLang="en-US" dirty="0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강진욱</a:t>
            </a:r>
            <a:endParaRPr lang="en-US" altLang="ko-KR" dirty="0" smtClean="0">
              <a:solidFill>
                <a:srgbClr val="1F5FAD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ko-KR" altLang="en-US" dirty="0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부 </a:t>
            </a:r>
            <a:r>
              <a:rPr lang="en-US" altLang="ko-KR" dirty="0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: </a:t>
            </a:r>
            <a:r>
              <a:rPr lang="ko-KR" altLang="en-US" dirty="0" err="1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공필상</a:t>
            </a:r>
            <a:endParaRPr lang="ko-KR" altLang="en-US" dirty="0">
              <a:solidFill>
                <a:srgbClr val="1F5FAD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25953" y="4281392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주 </a:t>
            </a:r>
            <a:r>
              <a:rPr lang="en-US" altLang="ko-KR" dirty="0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: </a:t>
            </a:r>
            <a:r>
              <a:rPr lang="ko-KR" altLang="en-US" dirty="0" err="1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공필상</a:t>
            </a:r>
            <a:endParaRPr lang="en-US" altLang="ko-KR" dirty="0" smtClean="0">
              <a:solidFill>
                <a:srgbClr val="1F5FAD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ko-KR" altLang="en-US" dirty="0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부 </a:t>
            </a:r>
            <a:r>
              <a:rPr lang="en-US" altLang="ko-KR" dirty="0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: </a:t>
            </a:r>
            <a:r>
              <a:rPr lang="ko-KR" altLang="en-US" dirty="0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강진욱</a:t>
            </a:r>
            <a:endParaRPr lang="ko-KR" altLang="en-US" dirty="0">
              <a:solidFill>
                <a:srgbClr val="1F5FAD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84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2934241" y="510921"/>
            <a:ext cx="360040" cy="338554"/>
          </a:xfrm>
          <a:prstGeom prst="rect">
            <a:avLst/>
          </a:prstGeom>
          <a:solidFill>
            <a:srgbClr val="1F5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2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4</a:t>
            </a:r>
            <a:endParaRPr lang="en-US" altLang="ko-KR" sz="2000" dirty="0">
              <a:solidFill>
                <a:schemeClr val="bg2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934241" y="847193"/>
            <a:ext cx="2952328" cy="0"/>
          </a:xfrm>
          <a:prstGeom prst="line">
            <a:avLst/>
          </a:prstGeom>
          <a:ln w="12700">
            <a:solidFill>
              <a:srgbClr val="1F5F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24675" y="439898"/>
            <a:ext cx="2894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개발환경</a:t>
            </a:r>
            <a:endParaRPr lang="en-US" altLang="ko-KR" sz="2000" b="1" dirty="0" smtClean="0">
              <a:solidFill>
                <a:srgbClr val="1F5FAD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5233764"/>
            <a:ext cx="9144000" cy="481236"/>
          </a:xfrm>
          <a:prstGeom prst="rect">
            <a:avLst/>
          </a:prstGeom>
          <a:solidFill>
            <a:srgbClr val="1F5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57200" y="1273324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OS : Linux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WebServer</a:t>
            </a:r>
            <a:r>
              <a:rPr lang="en-US" altLang="ko-KR" sz="2000" dirty="0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: Apache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Datebase</a:t>
            </a:r>
            <a:r>
              <a:rPr lang="en-US" altLang="ko-KR" sz="2000" dirty="0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: MySQL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Language : PHP, </a:t>
            </a:r>
            <a:r>
              <a:rPr lang="en-US" altLang="ko-KR" sz="2000" dirty="0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Python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Github</a:t>
            </a:r>
            <a:r>
              <a:rPr lang="en-US" altLang="ko-KR" sz="2000" dirty="0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:</a:t>
            </a:r>
            <a:r>
              <a:rPr lang="en-US" altLang="ko-KR" sz="2000" dirty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en-US" altLang="ko-KR" sz="2000" dirty="0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https</a:t>
            </a:r>
            <a:r>
              <a:rPr lang="en-US" altLang="ko-KR" sz="2000" dirty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://github.com/gofeel8/avengers</a:t>
            </a:r>
            <a:endParaRPr lang="en-US" altLang="ko-KR" sz="2000" dirty="0" smtClean="0">
              <a:solidFill>
                <a:srgbClr val="1F5FAD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rgbClr val="1F5FAD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28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2934241" y="510921"/>
            <a:ext cx="360040" cy="338554"/>
          </a:xfrm>
          <a:prstGeom prst="rect">
            <a:avLst/>
          </a:prstGeom>
          <a:solidFill>
            <a:srgbClr val="1F5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2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5</a:t>
            </a:r>
            <a:endParaRPr lang="en-US" altLang="ko-KR" sz="2000" dirty="0">
              <a:solidFill>
                <a:schemeClr val="bg2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934241" y="847193"/>
            <a:ext cx="2952328" cy="0"/>
          </a:xfrm>
          <a:prstGeom prst="line">
            <a:avLst/>
          </a:prstGeom>
          <a:ln w="12700">
            <a:solidFill>
              <a:srgbClr val="1F5F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24675" y="439898"/>
            <a:ext cx="2894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1F5FA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예상도</a:t>
            </a:r>
            <a:endParaRPr lang="en-US" altLang="ko-KR" sz="2000" b="1" dirty="0" smtClean="0">
              <a:solidFill>
                <a:srgbClr val="1F5FAD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5233764"/>
            <a:ext cx="9144000" cy="481236"/>
          </a:xfrm>
          <a:prstGeom prst="rect">
            <a:avLst/>
          </a:prstGeom>
          <a:solidFill>
            <a:srgbClr val="1F5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587" y="1048857"/>
            <a:ext cx="3678826" cy="39361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587" y="1046576"/>
            <a:ext cx="3678826" cy="392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2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5F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771800" y="1921396"/>
            <a:ext cx="3600400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771800" y="3577580"/>
            <a:ext cx="3600400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71800" y="1777380"/>
            <a:ext cx="3600400" cy="176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spc="-150" dirty="0" smtClean="0">
                <a:solidFill>
                  <a:schemeClr val="bg1">
                    <a:lumMod val="9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감사합니다</a:t>
            </a:r>
            <a:r>
              <a:rPr lang="en-US" altLang="ko-KR" sz="4400" spc="-150" dirty="0" smtClean="0">
                <a:solidFill>
                  <a:schemeClr val="bg1">
                    <a:lumMod val="9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3200" spc="-150" dirty="0" smtClean="0">
                <a:solidFill>
                  <a:srgbClr val="EEB50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04213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163</Words>
  <Application>Microsoft Office PowerPoint</Application>
  <PresentationFormat>화면 슬라이드 쇼(16:10)</PresentationFormat>
  <Paragraphs>69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a옛날사진관4</vt:lpstr>
      <vt:lpstr>맑은 고딕</vt:lpstr>
      <vt:lpstr>Ebrima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45</cp:revision>
  <dcterms:created xsi:type="dcterms:W3CDTF">2018-05-03T06:36:50Z</dcterms:created>
  <dcterms:modified xsi:type="dcterms:W3CDTF">2018-11-23T08:32:45Z</dcterms:modified>
</cp:coreProperties>
</file>