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14" r:id="rId2"/>
    <p:sldId id="299" r:id="rId3"/>
    <p:sldId id="316" r:id="rId4"/>
    <p:sldId id="310" r:id="rId5"/>
    <p:sldId id="317" r:id="rId6"/>
    <p:sldId id="307" r:id="rId7"/>
    <p:sldId id="319" r:id="rId8"/>
    <p:sldId id="320" r:id="rId9"/>
    <p:sldId id="321" r:id="rId10"/>
    <p:sldId id="318" r:id="rId11"/>
    <p:sldId id="323" r:id="rId12"/>
    <p:sldId id="275" r:id="rId13"/>
    <p:sldId id="322" r:id="rId14"/>
    <p:sldId id="301" r:id="rId15"/>
    <p:sldId id="282" r:id="rId16"/>
  </p:sldIdLst>
  <p:sldSz cx="12192000" cy="6858000"/>
  <p:notesSz cx="6858000" cy="9144000"/>
  <p:embeddedFontLst>
    <p:embeddedFont>
      <p:font typeface="Microsoft YaHei UI" panose="020B0503020204020204" pitchFamily="34" charset="-122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方正风雅宋简体" panose="02010600030101010101" charset="-122"/>
      <p:regular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DC0E3"/>
    <a:srgbClr val="7F7F7F"/>
    <a:srgbClr val="F6F6F6"/>
    <a:srgbClr val="E18787"/>
    <a:srgbClr val="D96666"/>
    <a:srgbClr val="348460"/>
    <a:srgbClr val="348438"/>
    <a:srgbClr val="6699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151" autoAdjust="0"/>
  </p:normalViewPr>
  <p:slideViewPr>
    <p:cSldViewPr snapToGrid="0" showGuides="1">
      <p:cViewPr varScale="1">
        <p:scale>
          <a:sx n="62" d="100"/>
          <a:sy n="62" d="100"/>
        </p:scale>
        <p:origin x="5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0B02A-6D27-4AE0-B92E-B6D7F1C8332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0EE27-F93B-4242-984E-6BF900DBD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0EE27-F93B-4242-984E-6BF900DBDC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2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0EE27-F93B-4242-984E-6BF900DBDC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6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0EE27-F93B-4242-984E-6BF900DBDC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9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0EE27-F93B-4242-984E-6BF900DBDC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9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海康威视公安事业部版权所有。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0EE27-F93B-4242-984E-6BF900DBDC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43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部专用模板</a:t>
            </a:r>
            <a:endParaRPr lang="zh-CN" altLang="en-US" sz="40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 by </a:t>
            </a:r>
            <a:r>
              <a:rPr lang="en-US" altLang="zh-CN" dirty="0" err="1" smtClean="0"/>
              <a:t>yinchuan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2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4212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C008-2137-4325-9116-32572CF8DB17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A90E-20ED-4B72-8D5A-FA7924FC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95612" y="2302074"/>
            <a:ext cx="28007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转正述职</a:t>
            </a:r>
            <a:endParaRPr lang="en-US" altLang="zh-CN" sz="4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587925" y="3583367"/>
            <a:ext cx="353943" cy="648252"/>
            <a:chOff x="7354236" y="3570646"/>
            <a:chExt cx="418086" cy="765731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354236" y="3697942"/>
              <a:ext cx="418086" cy="5332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100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姓名</a:t>
              </a:r>
              <a:endParaRPr lang="zh-CN" altLang="en-US" sz="1100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37409" y="5540171"/>
            <a:ext cx="1317171" cy="369332"/>
            <a:chOff x="5437415" y="5143180"/>
            <a:chExt cx="1317171" cy="369332"/>
          </a:xfrm>
        </p:grpSpPr>
        <p:sp>
          <p:nvSpPr>
            <p:cNvPr id="42" name="圆角矩形 4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559636" y="5143180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2018-12-26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87924" y="4465555"/>
            <a:ext cx="353943" cy="648252"/>
            <a:chOff x="7354236" y="3570646"/>
            <a:chExt cx="418086" cy="765731"/>
          </a:xfrm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354236" y="3697942"/>
              <a:ext cx="418086" cy="5332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100" spc="3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部门</a:t>
              </a:r>
              <a:endParaRPr lang="zh-CN" altLang="en-US" sz="1100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1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0" y="2763669"/>
            <a:ext cx="8893874" cy="955575"/>
            <a:chOff x="-334022" y="1130079"/>
            <a:chExt cx="6086860" cy="653984"/>
          </a:xfrm>
        </p:grpSpPr>
        <p:sp>
          <p:nvSpPr>
            <p:cNvPr id="7" name="圆角矩形 6"/>
            <p:cNvSpPr/>
            <p:nvPr/>
          </p:nvSpPr>
          <p:spPr>
            <a:xfrm>
              <a:off x="-334022" y="1162645"/>
              <a:ext cx="6061054" cy="585795"/>
            </a:xfrm>
            <a:prstGeom prst="roundRect">
              <a:avLst>
                <a:gd name="adj" fmla="val 58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65068" y="1196584"/>
              <a:ext cx="602514" cy="526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>
                      <a:alpha val="66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b="1" dirty="0">
                <a:solidFill>
                  <a:schemeClr val="bg1">
                    <a:alpha val="6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等腰三角形 129"/>
            <p:cNvSpPr/>
            <p:nvPr/>
          </p:nvSpPr>
          <p:spPr>
            <a:xfrm rot="16200000" flipH="1">
              <a:off x="5294343" y="1325568"/>
              <a:ext cx="653984" cy="2630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0541" y="2946835"/>
            <a:ext cx="4308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团队氛围</a:t>
            </a:r>
            <a:endParaRPr lang="zh-CN" altLang="en-US" sz="32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16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226068" y="5371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团队氛围</a:t>
            </a:r>
            <a:endParaRPr lang="zh-CN" altLang="en-US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0" y="546703"/>
            <a:ext cx="45719" cy="3693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0662011" y="-22225"/>
            <a:ext cx="1373251" cy="384519"/>
            <a:chOff x="10135427" y="-22225"/>
            <a:chExt cx="1373251" cy="384519"/>
          </a:xfrm>
        </p:grpSpPr>
        <p:sp>
          <p:nvSpPr>
            <p:cNvPr id="86" name="任意多边形 85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0362210" y="20256"/>
              <a:ext cx="1146468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吐槽与建议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2"/>
            <p:cNvSpPr txBox="1"/>
            <p:nvPr/>
          </p:nvSpPr>
          <p:spPr>
            <a:xfrm>
              <a:off x="10168853" y="-2222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94184" y="2503940"/>
            <a:ext cx="3758543" cy="2142432"/>
            <a:chOff x="4194184" y="2503940"/>
            <a:chExt cx="3758543" cy="2142432"/>
          </a:xfrm>
        </p:grpSpPr>
        <p:cxnSp>
          <p:nvCxnSpPr>
            <p:cNvPr id="32" name="直接连接符 31"/>
            <p:cNvCxnSpPr>
              <a:stCxn id="109" idx="2"/>
            </p:cNvCxnSpPr>
            <p:nvPr/>
          </p:nvCxnSpPr>
          <p:spPr>
            <a:xfrm flipH="1">
              <a:off x="6099175" y="2503940"/>
              <a:ext cx="1587126" cy="759960"/>
            </a:xfrm>
            <a:prstGeom prst="line">
              <a:avLst/>
            </a:prstGeom>
            <a:ln w="3175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08" idx="1"/>
            </p:cNvCxnSpPr>
            <p:nvPr/>
          </p:nvCxnSpPr>
          <p:spPr>
            <a:xfrm flipH="1" flipV="1">
              <a:off x="6079334" y="3233999"/>
              <a:ext cx="1873393" cy="57220"/>
            </a:xfrm>
            <a:prstGeom prst="line">
              <a:avLst/>
            </a:prstGeom>
            <a:ln w="3175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04" idx="3"/>
            </p:cNvCxnSpPr>
            <p:nvPr/>
          </p:nvCxnSpPr>
          <p:spPr>
            <a:xfrm flipV="1">
              <a:off x="4194184" y="3257125"/>
              <a:ext cx="1904991" cy="34094"/>
            </a:xfrm>
            <a:prstGeom prst="line">
              <a:avLst/>
            </a:prstGeom>
            <a:ln w="3175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32" idx="2"/>
            </p:cNvCxnSpPr>
            <p:nvPr/>
          </p:nvCxnSpPr>
          <p:spPr>
            <a:xfrm>
              <a:off x="4513675" y="2503940"/>
              <a:ext cx="1585500" cy="754280"/>
            </a:xfrm>
            <a:prstGeom prst="line">
              <a:avLst/>
            </a:prstGeom>
            <a:ln w="3175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05" idx="0"/>
            </p:cNvCxnSpPr>
            <p:nvPr/>
          </p:nvCxnSpPr>
          <p:spPr>
            <a:xfrm flipV="1">
              <a:off x="4513675" y="3251790"/>
              <a:ext cx="1585500" cy="815741"/>
            </a:xfrm>
            <a:prstGeom prst="line">
              <a:avLst/>
            </a:prstGeom>
            <a:ln w="3175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06" idx="0"/>
            </p:cNvCxnSpPr>
            <p:nvPr/>
          </p:nvCxnSpPr>
          <p:spPr>
            <a:xfrm flipH="1" flipV="1">
              <a:off x="6079334" y="3257125"/>
              <a:ext cx="20654" cy="1389247"/>
            </a:xfrm>
            <a:prstGeom prst="line">
              <a:avLst/>
            </a:prstGeom>
            <a:ln w="3175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6099175" y="3263900"/>
              <a:ext cx="1587126" cy="803631"/>
            </a:xfrm>
            <a:prstGeom prst="line">
              <a:avLst/>
            </a:prstGeom>
            <a:ln w="3175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5419307" y="2584720"/>
            <a:ext cx="1360549" cy="13605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300288" y="1504247"/>
            <a:ext cx="1589663" cy="654120"/>
            <a:chOff x="2300288" y="1504247"/>
            <a:chExt cx="1589663" cy="654120"/>
          </a:xfrm>
        </p:grpSpPr>
        <p:sp>
          <p:nvSpPr>
            <p:cNvPr id="8" name="文本框 7"/>
            <p:cNvSpPr txBox="1"/>
            <p:nvPr/>
          </p:nvSpPr>
          <p:spPr>
            <a:xfrm>
              <a:off x="3294915" y="1504247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smtClean="0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600" b="1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300288" y="1863222"/>
              <a:ext cx="1589663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mtClean="0"/>
                <a:t>文字说明</a:t>
              </a:r>
              <a:r>
                <a:rPr lang="zh-CN" altLang="en-US"/>
                <a:t>文字</a:t>
              </a:r>
              <a:r>
                <a:rPr lang="zh-CN" altLang="en-US" smtClean="0"/>
                <a:t>说明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93800" y="2801817"/>
            <a:ext cx="1794698" cy="654120"/>
            <a:chOff x="1193800" y="2801817"/>
            <a:chExt cx="1794698" cy="654120"/>
          </a:xfrm>
        </p:grpSpPr>
        <p:sp>
          <p:nvSpPr>
            <p:cNvPr id="60" name="文本框 59"/>
            <p:cNvSpPr txBox="1"/>
            <p:nvPr/>
          </p:nvSpPr>
          <p:spPr>
            <a:xfrm>
              <a:off x="2393463" y="28018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/>
                <a:t>标题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93800" y="3160792"/>
              <a:ext cx="1794698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/>
                <a:t>文字说明文字说明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71650" y="4071005"/>
            <a:ext cx="2078421" cy="654120"/>
            <a:chOff x="1771650" y="4071005"/>
            <a:chExt cx="2078421" cy="654120"/>
          </a:xfrm>
        </p:grpSpPr>
        <p:sp>
          <p:nvSpPr>
            <p:cNvPr id="62" name="文本框 61"/>
            <p:cNvSpPr txBox="1"/>
            <p:nvPr/>
          </p:nvSpPr>
          <p:spPr>
            <a:xfrm>
              <a:off x="3255036" y="407100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/>
                <a:t>标题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771650" y="4429980"/>
              <a:ext cx="2078421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/>
                <a:t>文字说明文字说明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97557" y="5746800"/>
            <a:ext cx="1847687" cy="628720"/>
            <a:chOff x="5197557" y="5746800"/>
            <a:chExt cx="1847687" cy="628720"/>
          </a:xfrm>
        </p:grpSpPr>
        <p:sp>
          <p:nvSpPr>
            <p:cNvPr id="74" name="文本框 73"/>
            <p:cNvSpPr txBox="1"/>
            <p:nvPr/>
          </p:nvSpPr>
          <p:spPr>
            <a:xfrm>
              <a:off x="5761970" y="57468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600" b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/>
                <a:t>标题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197557" y="6080375"/>
              <a:ext cx="1847687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文字说明文字说明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43259" y="4065309"/>
            <a:ext cx="1972317" cy="654120"/>
            <a:chOff x="8343259" y="4065309"/>
            <a:chExt cx="1972317" cy="654120"/>
          </a:xfrm>
        </p:grpSpPr>
        <p:sp>
          <p:nvSpPr>
            <p:cNvPr id="76" name="文本框 75"/>
            <p:cNvSpPr txBox="1"/>
            <p:nvPr/>
          </p:nvSpPr>
          <p:spPr>
            <a:xfrm>
              <a:off x="8343259" y="406530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600" b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/>
                <a:t>标题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43260" y="4424284"/>
              <a:ext cx="1972316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文字说明文字说明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48414" y="2802334"/>
            <a:ext cx="2027585" cy="654120"/>
            <a:chOff x="9148414" y="2802334"/>
            <a:chExt cx="2027585" cy="654120"/>
          </a:xfrm>
        </p:grpSpPr>
        <p:sp>
          <p:nvSpPr>
            <p:cNvPr id="79" name="文本框 78"/>
            <p:cNvSpPr txBox="1"/>
            <p:nvPr/>
          </p:nvSpPr>
          <p:spPr>
            <a:xfrm>
              <a:off x="9148414" y="280233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600" b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/>
                <a:t>标题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148414" y="3161309"/>
              <a:ext cx="2027585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文字说明文字说明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43260" y="1521995"/>
            <a:ext cx="2455369" cy="672907"/>
            <a:chOff x="8343260" y="1521995"/>
            <a:chExt cx="2455369" cy="672907"/>
          </a:xfrm>
        </p:grpSpPr>
        <p:sp>
          <p:nvSpPr>
            <p:cNvPr id="82" name="文本框 81"/>
            <p:cNvSpPr txBox="1"/>
            <p:nvPr/>
          </p:nvSpPr>
          <p:spPr>
            <a:xfrm>
              <a:off x="8343260" y="152199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600" b="1">
                  <a:solidFill>
                    <a:schemeClr val="tx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mtClean="0"/>
                <a:t>标题</a:t>
              </a:r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43260" y="1880970"/>
              <a:ext cx="245536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200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文字说明文字说明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26068" y="53717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吐槽与建议</a:t>
            </a:r>
            <a:endParaRPr lang="zh-CN" altLang="en-US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0" y="546703"/>
            <a:ext cx="45719" cy="3693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0662011" y="-22225"/>
            <a:ext cx="1373251" cy="384519"/>
            <a:chOff x="10135427" y="-22225"/>
            <a:chExt cx="1373251" cy="384519"/>
          </a:xfrm>
        </p:grpSpPr>
        <p:sp>
          <p:nvSpPr>
            <p:cNvPr id="86" name="任意多边形 85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0362210" y="20256"/>
              <a:ext cx="1146468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吐槽与建议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2"/>
            <p:cNvSpPr txBox="1"/>
            <p:nvPr/>
          </p:nvSpPr>
          <p:spPr>
            <a:xfrm>
              <a:off x="10168853" y="-2222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3961654" y="1547642"/>
            <a:ext cx="1081894" cy="983540"/>
          </a:xfrm>
          <a:prstGeom prst="roundRect">
            <a:avLst>
              <a:gd name="adj" fmla="val 4562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200" dirty="0"/>
              <a:t>1</a:t>
            </a:r>
            <a:endParaRPr lang="zh-CN" altLang="en-US" sz="2800" spc="200" dirty="0"/>
          </a:p>
        </p:txBody>
      </p:sp>
      <p:sp>
        <p:nvSpPr>
          <p:cNvPr id="89" name="圆角矩形 88"/>
          <p:cNvSpPr/>
          <p:nvPr/>
        </p:nvSpPr>
        <p:spPr>
          <a:xfrm>
            <a:off x="7143728" y="1546166"/>
            <a:ext cx="1081894" cy="983540"/>
          </a:xfrm>
          <a:prstGeom prst="roundRect">
            <a:avLst>
              <a:gd name="adj" fmla="val 4562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200" dirty="0"/>
              <a:t>1</a:t>
            </a:r>
            <a:endParaRPr lang="zh-CN" altLang="en-US" sz="2800" spc="200" dirty="0"/>
          </a:p>
        </p:txBody>
      </p:sp>
      <p:sp>
        <p:nvSpPr>
          <p:cNvPr id="90" name="圆角矩形 89"/>
          <p:cNvSpPr/>
          <p:nvPr/>
        </p:nvSpPr>
        <p:spPr>
          <a:xfrm>
            <a:off x="3107578" y="2782402"/>
            <a:ext cx="1081894" cy="983540"/>
          </a:xfrm>
          <a:prstGeom prst="roundRect">
            <a:avLst>
              <a:gd name="adj" fmla="val 4562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200" dirty="0" smtClean="0"/>
              <a:t>2</a:t>
            </a:r>
            <a:endParaRPr lang="zh-CN" altLang="en-US" sz="2800" spc="200" dirty="0"/>
          </a:p>
        </p:txBody>
      </p:sp>
      <p:sp>
        <p:nvSpPr>
          <p:cNvPr id="92" name="圆角矩形 91"/>
          <p:cNvSpPr/>
          <p:nvPr/>
        </p:nvSpPr>
        <p:spPr>
          <a:xfrm>
            <a:off x="3913408" y="4072866"/>
            <a:ext cx="1081894" cy="983540"/>
          </a:xfrm>
          <a:prstGeom prst="roundRect">
            <a:avLst>
              <a:gd name="adj" fmla="val 4562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200" dirty="0" smtClean="0"/>
              <a:t>3</a:t>
            </a:r>
            <a:endParaRPr lang="zh-CN" altLang="en-US" sz="2800" spc="200" dirty="0"/>
          </a:p>
        </p:txBody>
      </p:sp>
      <p:sp>
        <p:nvSpPr>
          <p:cNvPr id="96" name="圆角矩形 95"/>
          <p:cNvSpPr/>
          <p:nvPr/>
        </p:nvSpPr>
        <p:spPr>
          <a:xfrm>
            <a:off x="5558228" y="4612339"/>
            <a:ext cx="1081894" cy="983540"/>
          </a:xfrm>
          <a:prstGeom prst="roundRect">
            <a:avLst>
              <a:gd name="adj" fmla="val 4562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200" dirty="0" smtClean="0"/>
              <a:t>4</a:t>
            </a:r>
            <a:endParaRPr lang="zh-CN" altLang="en-US" sz="2800" spc="200" dirty="0"/>
          </a:p>
        </p:txBody>
      </p:sp>
      <p:sp>
        <p:nvSpPr>
          <p:cNvPr id="97" name="圆角矩形 96"/>
          <p:cNvSpPr/>
          <p:nvPr/>
        </p:nvSpPr>
        <p:spPr>
          <a:xfrm>
            <a:off x="7238044" y="4090413"/>
            <a:ext cx="1081894" cy="983540"/>
          </a:xfrm>
          <a:prstGeom prst="roundRect">
            <a:avLst>
              <a:gd name="adj" fmla="val 4562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200" dirty="0" smtClean="0"/>
              <a:t>5</a:t>
            </a:r>
            <a:endParaRPr lang="zh-CN" altLang="en-US" sz="2800" spc="200" dirty="0"/>
          </a:p>
        </p:txBody>
      </p:sp>
      <p:sp>
        <p:nvSpPr>
          <p:cNvPr id="98" name="圆角矩形 97"/>
          <p:cNvSpPr/>
          <p:nvPr/>
        </p:nvSpPr>
        <p:spPr>
          <a:xfrm>
            <a:off x="7950279" y="2813591"/>
            <a:ext cx="1081894" cy="983540"/>
          </a:xfrm>
          <a:prstGeom prst="roundRect">
            <a:avLst>
              <a:gd name="adj" fmla="val 4562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200" dirty="0" smtClean="0"/>
              <a:t>6</a:t>
            </a:r>
            <a:endParaRPr lang="zh-CN" altLang="en-US" sz="2800" spc="200" dirty="0"/>
          </a:p>
        </p:txBody>
      </p:sp>
      <p:sp>
        <p:nvSpPr>
          <p:cNvPr id="4" name="文本框 3"/>
          <p:cNvSpPr txBox="1"/>
          <p:nvPr/>
        </p:nvSpPr>
        <p:spPr>
          <a:xfrm>
            <a:off x="5442217" y="3112979"/>
            <a:ext cx="133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吐槽＆建议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1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0" y="2763669"/>
            <a:ext cx="8893874" cy="955575"/>
            <a:chOff x="-334022" y="1130079"/>
            <a:chExt cx="6086860" cy="653984"/>
          </a:xfrm>
        </p:grpSpPr>
        <p:sp>
          <p:nvSpPr>
            <p:cNvPr id="7" name="圆角矩形 6"/>
            <p:cNvSpPr/>
            <p:nvPr/>
          </p:nvSpPr>
          <p:spPr>
            <a:xfrm>
              <a:off x="-334022" y="1162645"/>
              <a:ext cx="6061054" cy="585795"/>
            </a:xfrm>
            <a:prstGeom prst="roundRect">
              <a:avLst>
                <a:gd name="adj" fmla="val 58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65068" y="1196584"/>
              <a:ext cx="602514" cy="526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>
                      <a:alpha val="66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b="1" dirty="0">
                <a:solidFill>
                  <a:schemeClr val="bg1">
                    <a:alpha val="6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等腰三角形 129"/>
            <p:cNvSpPr/>
            <p:nvPr/>
          </p:nvSpPr>
          <p:spPr>
            <a:xfrm rot="16200000" flipH="1">
              <a:off x="5294343" y="1325568"/>
              <a:ext cx="653984" cy="2630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0541" y="2946835"/>
            <a:ext cx="4308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未来想做的事</a:t>
            </a:r>
            <a:endParaRPr lang="zh-CN" altLang="en-US" sz="32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52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6712893" y="4974821"/>
            <a:ext cx="954107" cy="886116"/>
            <a:chOff x="7805680" y="5012936"/>
            <a:chExt cx="954107" cy="886116"/>
          </a:xfrm>
        </p:grpSpPr>
        <p:sp>
          <p:nvSpPr>
            <p:cNvPr id="10" name="文本框 9"/>
            <p:cNvSpPr txBox="1"/>
            <p:nvPr/>
          </p:nvSpPr>
          <p:spPr>
            <a:xfrm>
              <a:off x="7805680" y="5570116"/>
              <a:ext cx="954107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文字文字</a:t>
              </a:r>
              <a:endParaRPr lang="en-US" altLang="zh-CN" sz="1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8046873" y="5012936"/>
              <a:ext cx="471721" cy="480197"/>
              <a:chOff x="9278938" y="2347913"/>
              <a:chExt cx="1501774" cy="1528762"/>
            </a:xfrm>
            <a:solidFill>
              <a:schemeClr val="bg1"/>
            </a:solidFill>
          </p:grpSpPr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9278938" y="3532188"/>
                <a:ext cx="188912" cy="3032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9486900" y="3309938"/>
                <a:ext cx="1293812" cy="566737"/>
              </a:xfrm>
              <a:custGeom>
                <a:avLst/>
                <a:gdLst>
                  <a:gd name="T0" fmla="*/ 0 w 342"/>
                  <a:gd name="T1" fmla="*/ 65 h 150"/>
                  <a:gd name="T2" fmla="*/ 0 w 342"/>
                  <a:gd name="T3" fmla="*/ 132 h 150"/>
                  <a:gd name="T4" fmla="*/ 85 w 342"/>
                  <a:gd name="T5" fmla="*/ 140 h 150"/>
                  <a:gd name="T6" fmla="*/ 194 w 342"/>
                  <a:gd name="T7" fmla="*/ 140 h 150"/>
                  <a:gd name="T8" fmla="*/ 260 w 342"/>
                  <a:gd name="T9" fmla="*/ 115 h 150"/>
                  <a:gd name="T10" fmla="*/ 312 w 342"/>
                  <a:gd name="T11" fmla="*/ 75 h 150"/>
                  <a:gd name="T12" fmla="*/ 333 w 342"/>
                  <a:gd name="T13" fmla="*/ 33 h 150"/>
                  <a:gd name="T14" fmla="*/ 339 w 342"/>
                  <a:gd name="T15" fmla="*/ 10 h 150"/>
                  <a:gd name="T16" fmla="*/ 315 w 342"/>
                  <a:gd name="T17" fmla="*/ 11 h 150"/>
                  <a:gd name="T18" fmla="*/ 291 w 342"/>
                  <a:gd name="T19" fmla="*/ 52 h 150"/>
                  <a:gd name="T20" fmla="*/ 234 w 342"/>
                  <a:gd name="T21" fmla="*/ 84 h 150"/>
                  <a:gd name="T22" fmla="*/ 178 w 342"/>
                  <a:gd name="T23" fmla="*/ 84 h 150"/>
                  <a:gd name="T24" fmla="*/ 145 w 342"/>
                  <a:gd name="T25" fmla="*/ 68 h 150"/>
                  <a:gd name="T26" fmla="*/ 185 w 342"/>
                  <a:gd name="T27" fmla="*/ 68 h 150"/>
                  <a:gd name="T28" fmla="*/ 216 w 342"/>
                  <a:gd name="T29" fmla="*/ 46 h 150"/>
                  <a:gd name="T30" fmla="*/ 193 w 342"/>
                  <a:gd name="T31" fmla="*/ 33 h 150"/>
                  <a:gd name="T32" fmla="*/ 174 w 342"/>
                  <a:gd name="T33" fmla="*/ 33 h 150"/>
                  <a:gd name="T34" fmla="*/ 117 w 342"/>
                  <a:gd name="T35" fmla="*/ 33 h 150"/>
                  <a:gd name="T36" fmla="*/ 94 w 342"/>
                  <a:gd name="T37" fmla="*/ 39 h 150"/>
                  <a:gd name="T38" fmla="*/ 48 w 342"/>
                  <a:gd name="T39" fmla="*/ 59 h 150"/>
                  <a:gd name="T40" fmla="*/ 16 w 342"/>
                  <a:gd name="T41" fmla="*/ 65 h 150"/>
                  <a:gd name="T42" fmla="*/ 0 w 342"/>
                  <a:gd name="T43" fmla="*/ 6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2" h="150">
                    <a:moveTo>
                      <a:pt x="0" y="65"/>
                    </a:move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64" y="134"/>
                      <a:pt x="85" y="140"/>
                    </a:cubicBezTo>
                    <a:cubicBezTo>
                      <a:pt x="85" y="140"/>
                      <a:pt x="135" y="150"/>
                      <a:pt x="194" y="140"/>
                    </a:cubicBezTo>
                    <a:cubicBezTo>
                      <a:pt x="214" y="137"/>
                      <a:pt x="260" y="115"/>
                      <a:pt x="260" y="115"/>
                    </a:cubicBezTo>
                    <a:cubicBezTo>
                      <a:pt x="312" y="75"/>
                      <a:pt x="312" y="75"/>
                      <a:pt x="312" y="75"/>
                    </a:cubicBezTo>
                    <a:cubicBezTo>
                      <a:pt x="312" y="75"/>
                      <a:pt x="323" y="56"/>
                      <a:pt x="333" y="33"/>
                    </a:cubicBezTo>
                    <a:cubicBezTo>
                      <a:pt x="336" y="27"/>
                      <a:pt x="342" y="17"/>
                      <a:pt x="339" y="10"/>
                    </a:cubicBezTo>
                    <a:cubicBezTo>
                      <a:pt x="334" y="0"/>
                      <a:pt x="322" y="4"/>
                      <a:pt x="315" y="11"/>
                    </a:cubicBezTo>
                    <a:cubicBezTo>
                      <a:pt x="291" y="52"/>
                      <a:pt x="291" y="52"/>
                      <a:pt x="291" y="5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34" y="84"/>
                      <a:pt x="202" y="84"/>
                      <a:pt x="178" y="84"/>
                    </a:cubicBezTo>
                    <a:cubicBezTo>
                      <a:pt x="153" y="84"/>
                      <a:pt x="145" y="68"/>
                      <a:pt x="145" y="68"/>
                    </a:cubicBezTo>
                    <a:cubicBezTo>
                      <a:pt x="145" y="68"/>
                      <a:pt x="161" y="68"/>
                      <a:pt x="185" y="68"/>
                    </a:cubicBezTo>
                    <a:cubicBezTo>
                      <a:pt x="209" y="68"/>
                      <a:pt x="216" y="63"/>
                      <a:pt x="216" y="46"/>
                    </a:cubicBezTo>
                    <a:cubicBezTo>
                      <a:pt x="216" y="29"/>
                      <a:pt x="193" y="33"/>
                      <a:pt x="193" y="33"/>
                    </a:cubicBezTo>
                    <a:cubicBezTo>
                      <a:pt x="174" y="33"/>
                      <a:pt x="174" y="33"/>
                      <a:pt x="174" y="33"/>
                    </a:cubicBezTo>
                    <a:cubicBezTo>
                      <a:pt x="174" y="33"/>
                      <a:pt x="132" y="33"/>
                      <a:pt x="117" y="33"/>
                    </a:cubicBezTo>
                    <a:cubicBezTo>
                      <a:pt x="102" y="33"/>
                      <a:pt x="94" y="39"/>
                      <a:pt x="94" y="39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48" y="59"/>
                      <a:pt x="32" y="65"/>
                      <a:pt x="16" y="65"/>
                    </a:cubicBezTo>
                    <a:cubicBezTo>
                      <a:pt x="0" y="65"/>
                      <a:pt x="0" y="65"/>
                      <a:pt x="0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9536113" y="2849563"/>
                <a:ext cx="374650" cy="377825"/>
              </a:xfrm>
              <a:custGeom>
                <a:avLst/>
                <a:gdLst>
                  <a:gd name="T0" fmla="*/ 119 w 236"/>
                  <a:gd name="T1" fmla="*/ 0 h 238"/>
                  <a:gd name="T2" fmla="*/ 0 w 236"/>
                  <a:gd name="T3" fmla="*/ 238 h 238"/>
                  <a:gd name="T4" fmla="*/ 119 w 236"/>
                  <a:gd name="T5" fmla="*/ 200 h 238"/>
                  <a:gd name="T6" fmla="*/ 236 w 236"/>
                  <a:gd name="T7" fmla="*/ 238 h 238"/>
                  <a:gd name="T8" fmla="*/ 119 w 236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238">
                    <a:moveTo>
                      <a:pt x="119" y="0"/>
                    </a:moveTo>
                    <a:lnTo>
                      <a:pt x="0" y="238"/>
                    </a:lnTo>
                    <a:lnTo>
                      <a:pt x="119" y="200"/>
                    </a:lnTo>
                    <a:lnTo>
                      <a:pt x="236" y="238"/>
                    </a:lnTo>
                    <a:lnTo>
                      <a:pt x="11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Rectangle 35"/>
              <p:cNvSpPr>
                <a:spLocks noChangeArrowheads="1"/>
              </p:cNvSpPr>
              <p:nvPr/>
            </p:nvSpPr>
            <p:spPr bwMode="auto">
              <a:xfrm>
                <a:off x="9669463" y="3276601"/>
                <a:ext cx="112712" cy="101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7"/>
              <p:cNvSpPr>
                <a:spLocks/>
              </p:cNvSpPr>
              <p:nvPr/>
            </p:nvSpPr>
            <p:spPr bwMode="auto">
              <a:xfrm>
                <a:off x="9669463" y="3200400"/>
                <a:ext cx="112712" cy="60325"/>
              </a:xfrm>
              <a:custGeom>
                <a:avLst/>
                <a:gdLst>
                  <a:gd name="T0" fmla="*/ 0 w 71"/>
                  <a:gd name="T1" fmla="*/ 12 h 38"/>
                  <a:gd name="T2" fmla="*/ 0 w 71"/>
                  <a:gd name="T3" fmla="*/ 38 h 38"/>
                  <a:gd name="T4" fmla="*/ 71 w 71"/>
                  <a:gd name="T5" fmla="*/ 38 h 38"/>
                  <a:gd name="T6" fmla="*/ 71 w 71"/>
                  <a:gd name="T7" fmla="*/ 10 h 38"/>
                  <a:gd name="T8" fmla="*/ 35 w 71"/>
                  <a:gd name="T9" fmla="*/ 0 h 38"/>
                  <a:gd name="T10" fmla="*/ 0 w 71"/>
                  <a:gd name="T11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38">
                    <a:moveTo>
                      <a:pt x="0" y="12"/>
                    </a:moveTo>
                    <a:lnTo>
                      <a:pt x="0" y="38"/>
                    </a:lnTo>
                    <a:lnTo>
                      <a:pt x="71" y="38"/>
                    </a:lnTo>
                    <a:lnTo>
                      <a:pt x="71" y="10"/>
                    </a:lnTo>
                    <a:lnTo>
                      <a:pt x="35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8"/>
              <p:cNvSpPr>
                <a:spLocks/>
              </p:cNvSpPr>
              <p:nvPr/>
            </p:nvSpPr>
            <p:spPr bwMode="auto">
              <a:xfrm>
                <a:off x="9918700" y="2644775"/>
                <a:ext cx="369887" cy="377825"/>
              </a:xfrm>
              <a:custGeom>
                <a:avLst/>
                <a:gdLst>
                  <a:gd name="T0" fmla="*/ 116 w 233"/>
                  <a:gd name="T1" fmla="*/ 0 h 238"/>
                  <a:gd name="T2" fmla="*/ 0 w 233"/>
                  <a:gd name="T3" fmla="*/ 238 h 238"/>
                  <a:gd name="T4" fmla="*/ 119 w 233"/>
                  <a:gd name="T5" fmla="*/ 200 h 238"/>
                  <a:gd name="T6" fmla="*/ 233 w 233"/>
                  <a:gd name="T7" fmla="*/ 238 h 238"/>
                  <a:gd name="T8" fmla="*/ 116 w 233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38">
                    <a:moveTo>
                      <a:pt x="116" y="0"/>
                    </a:moveTo>
                    <a:lnTo>
                      <a:pt x="0" y="238"/>
                    </a:lnTo>
                    <a:lnTo>
                      <a:pt x="119" y="200"/>
                    </a:lnTo>
                    <a:lnTo>
                      <a:pt x="233" y="238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10047288" y="3297237"/>
                <a:ext cx="112712" cy="809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10047288" y="2992438"/>
                <a:ext cx="112712" cy="79375"/>
              </a:xfrm>
              <a:custGeom>
                <a:avLst/>
                <a:gdLst>
                  <a:gd name="T0" fmla="*/ 0 w 71"/>
                  <a:gd name="T1" fmla="*/ 12 h 50"/>
                  <a:gd name="T2" fmla="*/ 0 w 71"/>
                  <a:gd name="T3" fmla="*/ 50 h 50"/>
                  <a:gd name="T4" fmla="*/ 71 w 71"/>
                  <a:gd name="T5" fmla="*/ 50 h 50"/>
                  <a:gd name="T6" fmla="*/ 71 w 71"/>
                  <a:gd name="T7" fmla="*/ 12 h 50"/>
                  <a:gd name="T8" fmla="*/ 38 w 71"/>
                  <a:gd name="T9" fmla="*/ 0 h 50"/>
                  <a:gd name="T10" fmla="*/ 0 w 71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50">
                    <a:moveTo>
                      <a:pt x="0" y="12"/>
                    </a:moveTo>
                    <a:lnTo>
                      <a:pt x="0" y="50"/>
                    </a:lnTo>
                    <a:lnTo>
                      <a:pt x="71" y="50"/>
                    </a:lnTo>
                    <a:lnTo>
                      <a:pt x="71" y="12"/>
                    </a:lnTo>
                    <a:lnTo>
                      <a:pt x="3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>
                <a:off x="10277475" y="2347913"/>
                <a:ext cx="369887" cy="376237"/>
              </a:xfrm>
              <a:custGeom>
                <a:avLst/>
                <a:gdLst>
                  <a:gd name="T0" fmla="*/ 117 w 233"/>
                  <a:gd name="T1" fmla="*/ 0 h 237"/>
                  <a:gd name="T2" fmla="*/ 0 w 233"/>
                  <a:gd name="T3" fmla="*/ 237 h 237"/>
                  <a:gd name="T4" fmla="*/ 119 w 233"/>
                  <a:gd name="T5" fmla="*/ 199 h 237"/>
                  <a:gd name="T6" fmla="*/ 233 w 233"/>
                  <a:gd name="T7" fmla="*/ 237 h 237"/>
                  <a:gd name="T8" fmla="*/ 117 w 233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37">
                    <a:moveTo>
                      <a:pt x="117" y="0"/>
                    </a:moveTo>
                    <a:lnTo>
                      <a:pt x="0" y="237"/>
                    </a:lnTo>
                    <a:lnTo>
                      <a:pt x="119" y="199"/>
                    </a:lnTo>
                    <a:lnTo>
                      <a:pt x="233" y="237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6"/>
              <p:cNvSpPr>
                <a:spLocks noChangeArrowheads="1"/>
              </p:cNvSpPr>
              <p:nvPr/>
            </p:nvSpPr>
            <p:spPr bwMode="auto">
              <a:xfrm>
                <a:off x="10406063" y="3297236"/>
                <a:ext cx="112712" cy="809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5"/>
              <p:cNvSpPr>
                <a:spLocks/>
              </p:cNvSpPr>
              <p:nvPr/>
            </p:nvSpPr>
            <p:spPr bwMode="auto">
              <a:xfrm>
                <a:off x="10406063" y="2693988"/>
                <a:ext cx="112712" cy="122237"/>
              </a:xfrm>
              <a:custGeom>
                <a:avLst/>
                <a:gdLst>
                  <a:gd name="T0" fmla="*/ 0 w 71"/>
                  <a:gd name="T1" fmla="*/ 12 h 77"/>
                  <a:gd name="T2" fmla="*/ 0 w 71"/>
                  <a:gd name="T3" fmla="*/ 77 h 77"/>
                  <a:gd name="T4" fmla="*/ 71 w 71"/>
                  <a:gd name="T5" fmla="*/ 77 h 77"/>
                  <a:gd name="T6" fmla="*/ 71 w 71"/>
                  <a:gd name="T7" fmla="*/ 12 h 77"/>
                  <a:gd name="T8" fmla="*/ 38 w 71"/>
                  <a:gd name="T9" fmla="*/ 0 h 77"/>
                  <a:gd name="T10" fmla="*/ 0 w 71"/>
                  <a:gd name="T11" fmla="*/ 1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7">
                    <a:moveTo>
                      <a:pt x="0" y="12"/>
                    </a:moveTo>
                    <a:lnTo>
                      <a:pt x="0" y="77"/>
                    </a:lnTo>
                    <a:lnTo>
                      <a:pt x="71" y="77"/>
                    </a:lnTo>
                    <a:lnTo>
                      <a:pt x="71" y="12"/>
                    </a:lnTo>
                    <a:lnTo>
                      <a:pt x="3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46"/>
              <p:cNvSpPr>
                <a:spLocks noChangeArrowheads="1"/>
              </p:cNvSpPr>
              <p:nvPr/>
            </p:nvSpPr>
            <p:spPr bwMode="auto">
              <a:xfrm>
                <a:off x="10406063" y="3185398"/>
                <a:ext cx="112712" cy="9207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>
                <a:off x="10406063" y="2835988"/>
                <a:ext cx="112712" cy="1059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46"/>
              <p:cNvSpPr>
                <a:spLocks noChangeArrowheads="1"/>
              </p:cNvSpPr>
              <p:nvPr/>
            </p:nvSpPr>
            <p:spPr bwMode="auto">
              <a:xfrm>
                <a:off x="10406063" y="3073559"/>
                <a:ext cx="112712" cy="9207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9"/>
              <p:cNvSpPr>
                <a:spLocks noChangeArrowheads="1"/>
              </p:cNvSpPr>
              <p:nvPr/>
            </p:nvSpPr>
            <p:spPr bwMode="auto">
              <a:xfrm>
                <a:off x="10047288" y="3195636"/>
                <a:ext cx="112712" cy="809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9"/>
              <p:cNvSpPr>
                <a:spLocks noChangeArrowheads="1"/>
              </p:cNvSpPr>
              <p:nvPr/>
            </p:nvSpPr>
            <p:spPr bwMode="auto">
              <a:xfrm>
                <a:off x="10047288" y="3094035"/>
                <a:ext cx="112712" cy="809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10406063" y="2961720"/>
                <a:ext cx="112712" cy="9207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654271" y="2997791"/>
            <a:ext cx="954107" cy="877556"/>
            <a:chOff x="7744710" y="2632165"/>
            <a:chExt cx="954107" cy="877556"/>
          </a:xfrm>
        </p:grpSpPr>
        <p:sp>
          <p:nvSpPr>
            <p:cNvPr id="9" name="文本框 8"/>
            <p:cNvSpPr txBox="1"/>
            <p:nvPr/>
          </p:nvSpPr>
          <p:spPr>
            <a:xfrm>
              <a:off x="7744710" y="3180785"/>
              <a:ext cx="954107" cy="32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文字文字</a:t>
              </a:r>
              <a:endParaRPr lang="en-US" altLang="zh-CN" sz="1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8099445" y="2632165"/>
              <a:ext cx="244637" cy="457192"/>
            </a:xfrm>
            <a:custGeom>
              <a:avLst/>
              <a:gdLst>
                <a:gd name="connsiteX0" fmla="*/ 144308 w 288616"/>
                <a:gd name="connsiteY0" fmla="*/ 482527 h 539382"/>
                <a:gd name="connsiteX1" fmla="*/ 126308 w 288616"/>
                <a:gd name="connsiteY1" fmla="*/ 500527 h 539382"/>
                <a:gd name="connsiteX2" fmla="*/ 144308 w 288616"/>
                <a:gd name="connsiteY2" fmla="*/ 518527 h 539382"/>
                <a:gd name="connsiteX3" fmla="*/ 162308 w 288616"/>
                <a:gd name="connsiteY3" fmla="*/ 500527 h 539382"/>
                <a:gd name="connsiteX4" fmla="*/ 144308 w 288616"/>
                <a:gd name="connsiteY4" fmla="*/ 482527 h 539382"/>
                <a:gd name="connsiteX5" fmla="*/ 16977 w 288616"/>
                <a:gd name="connsiteY5" fmla="*/ 65146 h 539382"/>
                <a:gd name="connsiteX6" fmla="*/ 16977 w 288616"/>
                <a:gd name="connsiteY6" fmla="*/ 461672 h 539382"/>
                <a:gd name="connsiteX7" fmla="*/ 271639 w 288616"/>
                <a:gd name="connsiteY7" fmla="*/ 461672 h 539382"/>
                <a:gd name="connsiteX8" fmla="*/ 271639 w 288616"/>
                <a:gd name="connsiteY8" fmla="*/ 65146 h 539382"/>
                <a:gd name="connsiteX9" fmla="*/ 107603 w 288616"/>
                <a:gd name="connsiteY9" fmla="*/ 22023 h 539382"/>
                <a:gd name="connsiteX10" fmla="*/ 90189 w 288616"/>
                <a:gd name="connsiteY10" fmla="*/ 28332 h 539382"/>
                <a:gd name="connsiteX11" fmla="*/ 107603 w 288616"/>
                <a:gd name="connsiteY11" fmla="*/ 34641 h 539382"/>
                <a:gd name="connsiteX12" fmla="*/ 181014 w 288616"/>
                <a:gd name="connsiteY12" fmla="*/ 34641 h 539382"/>
                <a:gd name="connsiteX13" fmla="*/ 198427 w 288616"/>
                <a:gd name="connsiteY13" fmla="*/ 28332 h 539382"/>
                <a:gd name="connsiteX14" fmla="*/ 181014 w 288616"/>
                <a:gd name="connsiteY14" fmla="*/ 22023 h 539382"/>
                <a:gd name="connsiteX15" fmla="*/ 34796 w 288616"/>
                <a:gd name="connsiteY15" fmla="*/ 0 h 539382"/>
                <a:gd name="connsiteX16" fmla="*/ 253820 w 288616"/>
                <a:gd name="connsiteY16" fmla="*/ 0 h 539382"/>
                <a:gd name="connsiteX17" fmla="*/ 288616 w 288616"/>
                <a:gd name="connsiteY17" fmla="*/ 34796 h 539382"/>
                <a:gd name="connsiteX18" fmla="*/ 288616 w 288616"/>
                <a:gd name="connsiteY18" fmla="*/ 504586 h 539382"/>
                <a:gd name="connsiteX19" fmla="*/ 253820 w 288616"/>
                <a:gd name="connsiteY19" fmla="*/ 539382 h 539382"/>
                <a:gd name="connsiteX20" fmla="*/ 34796 w 288616"/>
                <a:gd name="connsiteY20" fmla="*/ 539382 h 539382"/>
                <a:gd name="connsiteX21" fmla="*/ 0 w 288616"/>
                <a:gd name="connsiteY21" fmla="*/ 504586 h 539382"/>
                <a:gd name="connsiteX22" fmla="*/ 0 w 288616"/>
                <a:gd name="connsiteY22" fmla="*/ 34796 h 539382"/>
                <a:gd name="connsiteX23" fmla="*/ 34796 w 288616"/>
                <a:gd name="connsiteY23" fmla="*/ 0 h 53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8616" h="539382">
                  <a:moveTo>
                    <a:pt x="144308" y="482527"/>
                  </a:moveTo>
                  <a:cubicBezTo>
                    <a:pt x="134367" y="482527"/>
                    <a:pt x="126308" y="490586"/>
                    <a:pt x="126308" y="500527"/>
                  </a:cubicBezTo>
                  <a:cubicBezTo>
                    <a:pt x="126308" y="510468"/>
                    <a:pt x="134367" y="518527"/>
                    <a:pt x="144308" y="518527"/>
                  </a:cubicBezTo>
                  <a:cubicBezTo>
                    <a:pt x="154249" y="518527"/>
                    <a:pt x="162308" y="510468"/>
                    <a:pt x="162308" y="500527"/>
                  </a:cubicBezTo>
                  <a:cubicBezTo>
                    <a:pt x="162308" y="490586"/>
                    <a:pt x="154249" y="482527"/>
                    <a:pt x="144308" y="482527"/>
                  </a:cubicBezTo>
                  <a:close/>
                  <a:moveTo>
                    <a:pt x="16977" y="65146"/>
                  </a:moveTo>
                  <a:lnTo>
                    <a:pt x="16977" y="461672"/>
                  </a:lnTo>
                  <a:lnTo>
                    <a:pt x="271639" y="461672"/>
                  </a:lnTo>
                  <a:lnTo>
                    <a:pt x="271639" y="65146"/>
                  </a:lnTo>
                  <a:close/>
                  <a:moveTo>
                    <a:pt x="107603" y="22023"/>
                  </a:moveTo>
                  <a:cubicBezTo>
                    <a:pt x="97986" y="22023"/>
                    <a:pt x="90189" y="24848"/>
                    <a:pt x="90189" y="28332"/>
                  </a:cubicBezTo>
                  <a:cubicBezTo>
                    <a:pt x="90189" y="31817"/>
                    <a:pt x="97986" y="34641"/>
                    <a:pt x="107603" y="34641"/>
                  </a:cubicBezTo>
                  <a:lnTo>
                    <a:pt x="181014" y="34641"/>
                  </a:lnTo>
                  <a:cubicBezTo>
                    <a:pt x="190630" y="34641"/>
                    <a:pt x="198427" y="31817"/>
                    <a:pt x="198427" y="28332"/>
                  </a:cubicBezTo>
                  <a:cubicBezTo>
                    <a:pt x="198427" y="24848"/>
                    <a:pt x="190630" y="22023"/>
                    <a:pt x="181014" y="22023"/>
                  </a:cubicBezTo>
                  <a:close/>
                  <a:moveTo>
                    <a:pt x="34796" y="0"/>
                  </a:moveTo>
                  <a:lnTo>
                    <a:pt x="253820" y="0"/>
                  </a:lnTo>
                  <a:cubicBezTo>
                    <a:pt x="273037" y="0"/>
                    <a:pt x="288616" y="15579"/>
                    <a:pt x="288616" y="34796"/>
                  </a:cubicBezTo>
                  <a:lnTo>
                    <a:pt x="288616" y="504586"/>
                  </a:lnTo>
                  <a:cubicBezTo>
                    <a:pt x="288616" y="523803"/>
                    <a:pt x="273037" y="539382"/>
                    <a:pt x="253820" y="539382"/>
                  </a:cubicBezTo>
                  <a:lnTo>
                    <a:pt x="34796" y="539382"/>
                  </a:lnTo>
                  <a:cubicBezTo>
                    <a:pt x="15579" y="539382"/>
                    <a:pt x="0" y="523803"/>
                    <a:pt x="0" y="504586"/>
                  </a:cubicBezTo>
                  <a:lnTo>
                    <a:pt x="0" y="34796"/>
                  </a:lnTo>
                  <a:cubicBezTo>
                    <a:pt x="0" y="15579"/>
                    <a:pt x="15579" y="0"/>
                    <a:pt x="347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64480" y="2916135"/>
            <a:ext cx="1463040" cy="1463040"/>
            <a:chOff x="5362647" y="3256756"/>
            <a:chExt cx="1463040" cy="1463040"/>
          </a:xfrm>
        </p:grpSpPr>
        <p:sp>
          <p:nvSpPr>
            <p:cNvPr id="56" name="椭圆 55"/>
            <p:cNvSpPr/>
            <p:nvPr/>
          </p:nvSpPr>
          <p:spPr>
            <a:xfrm>
              <a:off x="5362647" y="3256756"/>
              <a:ext cx="1463040" cy="1463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520931" y="3562135"/>
              <a:ext cx="1146468" cy="940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b="1" spc="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400" b="0" dirty="0" smtClean="0">
                  <a:solidFill>
                    <a:schemeClr val="tx1">
                      <a:alpha val="8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未来想</a:t>
              </a:r>
              <a:endParaRPr lang="en-US" altLang="zh-CN" sz="2400" b="0" dirty="0" smtClean="0">
                <a:solidFill>
                  <a:schemeClr val="tx1">
                    <a:alpha val="8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  <a:p>
              <a:pPr algn="ctr"/>
              <a:r>
                <a:rPr lang="zh-CN" altLang="en-US" sz="2400" b="0" dirty="0" smtClean="0">
                  <a:solidFill>
                    <a:schemeClr val="tx1">
                      <a:alpha val="8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做的事</a:t>
              </a:r>
              <a:endParaRPr lang="en-US" altLang="zh-CN" sz="2400" b="0" dirty="0" smtClean="0">
                <a:solidFill>
                  <a:schemeClr val="tx1">
                    <a:alpha val="8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364480" y="888682"/>
            <a:ext cx="1463040" cy="1463040"/>
            <a:chOff x="5902062" y="875228"/>
            <a:chExt cx="1463040" cy="1463040"/>
          </a:xfrm>
        </p:grpSpPr>
        <p:sp>
          <p:nvSpPr>
            <p:cNvPr id="20" name="椭圆 19"/>
            <p:cNvSpPr/>
            <p:nvPr/>
          </p:nvSpPr>
          <p:spPr>
            <a:xfrm>
              <a:off x="5902062" y="875228"/>
              <a:ext cx="1463040" cy="146304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75907" y="1249906"/>
              <a:ext cx="1050285" cy="7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2291072" y="2873338"/>
            <a:ext cx="954107" cy="846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870790" y="1056971"/>
            <a:ext cx="95410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917137" y="3002604"/>
            <a:ext cx="954107" cy="846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958366" y="4983914"/>
            <a:ext cx="954107" cy="846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164462" y="5113180"/>
            <a:ext cx="954107" cy="846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spc="100"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  <a:endParaRPr lang="en-US" altLang="zh-CN" sz="1400" spc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4771734" y="2351722"/>
            <a:ext cx="2648532" cy="2395477"/>
            <a:chOff x="4771734" y="2153663"/>
            <a:chExt cx="2648532" cy="2395477"/>
          </a:xfrm>
        </p:grpSpPr>
        <p:cxnSp>
          <p:nvCxnSpPr>
            <p:cNvPr id="131" name="直接连接符 130"/>
            <p:cNvCxnSpPr>
              <a:stCxn id="20" idx="4"/>
              <a:endCxn id="56" idx="0"/>
            </p:cNvCxnSpPr>
            <p:nvPr/>
          </p:nvCxnSpPr>
          <p:spPr>
            <a:xfrm>
              <a:off x="6096000" y="2153663"/>
              <a:ext cx="0" cy="564413"/>
            </a:xfrm>
            <a:prstGeom prst="line">
              <a:avLst/>
            </a:prstGeom>
            <a:ln w="444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6827520" y="3335753"/>
              <a:ext cx="592746" cy="87076"/>
            </a:xfrm>
            <a:prstGeom prst="line">
              <a:avLst/>
            </a:prstGeom>
            <a:ln w="444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 flipV="1">
              <a:off x="6503083" y="4040507"/>
              <a:ext cx="354917" cy="508633"/>
            </a:xfrm>
            <a:prstGeom prst="line">
              <a:avLst/>
            </a:prstGeom>
            <a:ln w="444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4771734" y="3335753"/>
              <a:ext cx="592746" cy="87076"/>
            </a:xfrm>
            <a:prstGeom prst="line">
              <a:avLst/>
            </a:prstGeom>
            <a:ln w="444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5334000" y="4040506"/>
              <a:ext cx="354917" cy="508633"/>
            </a:xfrm>
            <a:prstGeom prst="line">
              <a:avLst/>
            </a:prstGeom>
            <a:ln w="444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10662011" y="-22225"/>
            <a:ext cx="1326789" cy="384519"/>
            <a:chOff x="10135427" y="-22225"/>
            <a:chExt cx="1326789" cy="384519"/>
          </a:xfrm>
        </p:grpSpPr>
        <p:sp>
          <p:nvSpPr>
            <p:cNvPr id="64" name="任意多边形 63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403306" y="20256"/>
              <a:ext cx="9541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想做的事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2"/>
            <p:cNvSpPr txBox="1"/>
            <p:nvPr/>
          </p:nvSpPr>
          <p:spPr>
            <a:xfrm>
              <a:off x="10168853" y="-22225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96963" y="2777912"/>
            <a:ext cx="1463040" cy="1463040"/>
            <a:chOff x="5902062" y="875228"/>
            <a:chExt cx="1463040" cy="1463040"/>
          </a:xfrm>
        </p:grpSpPr>
        <p:sp>
          <p:nvSpPr>
            <p:cNvPr id="68" name="椭圆 67"/>
            <p:cNvSpPr/>
            <p:nvPr/>
          </p:nvSpPr>
          <p:spPr>
            <a:xfrm>
              <a:off x="5902062" y="875228"/>
              <a:ext cx="1463040" cy="146304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75907" y="1249906"/>
              <a:ext cx="1050285" cy="7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3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153570" y="4606588"/>
            <a:ext cx="1463040" cy="1463040"/>
            <a:chOff x="5902062" y="875228"/>
            <a:chExt cx="1463040" cy="1463040"/>
          </a:xfrm>
        </p:grpSpPr>
        <p:sp>
          <p:nvSpPr>
            <p:cNvPr id="75" name="椭圆 74"/>
            <p:cNvSpPr/>
            <p:nvPr/>
          </p:nvSpPr>
          <p:spPr>
            <a:xfrm>
              <a:off x="5902062" y="875228"/>
              <a:ext cx="1463040" cy="146304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275907" y="1249906"/>
              <a:ext cx="1050285" cy="7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328205" y="2755955"/>
            <a:ext cx="1463040" cy="1463040"/>
            <a:chOff x="5902062" y="875228"/>
            <a:chExt cx="1463040" cy="1463040"/>
          </a:xfrm>
        </p:grpSpPr>
        <p:sp>
          <p:nvSpPr>
            <p:cNvPr id="83" name="椭圆 82"/>
            <p:cNvSpPr/>
            <p:nvPr/>
          </p:nvSpPr>
          <p:spPr>
            <a:xfrm>
              <a:off x="5902062" y="875228"/>
              <a:ext cx="1463040" cy="146304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275907" y="1249906"/>
              <a:ext cx="1050285" cy="7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452123" y="4662912"/>
            <a:ext cx="1463040" cy="1463040"/>
            <a:chOff x="5902062" y="875228"/>
            <a:chExt cx="1463040" cy="1463040"/>
          </a:xfrm>
        </p:grpSpPr>
        <p:sp>
          <p:nvSpPr>
            <p:cNvPr id="88" name="椭圆 87"/>
            <p:cNvSpPr/>
            <p:nvPr/>
          </p:nvSpPr>
          <p:spPr>
            <a:xfrm>
              <a:off x="5902062" y="875228"/>
              <a:ext cx="1463040" cy="146304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275907" y="1249906"/>
              <a:ext cx="1050285" cy="7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b="1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0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20" grpId="0"/>
      <p:bldP spid="121" grpId="0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5400000">
            <a:off x="74387" y="278656"/>
            <a:ext cx="1088571" cy="531260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3600" y="295173"/>
            <a:ext cx="461665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2862987" y="2202381"/>
            <a:ext cx="3455107" cy="1166138"/>
            <a:chOff x="2593577" y="2771023"/>
            <a:chExt cx="2739518" cy="924619"/>
          </a:xfrm>
        </p:grpSpPr>
        <p:sp>
          <p:nvSpPr>
            <p:cNvPr id="38" name="直角三角形 37"/>
            <p:cNvSpPr/>
            <p:nvPr/>
          </p:nvSpPr>
          <p:spPr>
            <a:xfrm rot="5400000">
              <a:off x="2620127" y="2771023"/>
              <a:ext cx="769441" cy="769441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TextBox 2"/>
            <p:cNvSpPr txBox="1"/>
            <p:nvPr/>
          </p:nvSpPr>
          <p:spPr>
            <a:xfrm>
              <a:off x="2593577" y="2772312"/>
              <a:ext cx="428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sz="5400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2620128" y="2771024"/>
              <a:ext cx="2712967" cy="769441"/>
            </a:xfrm>
            <a:custGeom>
              <a:avLst/>
              <a:gdLst>
                <a:gd name="connsiteX0" fmla="*/ 769440 w 2712967"/>
                <a:gd name="connsiteY0" fmla="*/ 0 h 769441"/>
                <a:gd name="connsiteX1" fmla="*/ 2712967 w 2712967"/>
                <a:gd name="connsiteY1" fmla="*/ 0 h 769441"/>
                <a:gd name="connsiteX2" fmla="*/ 2712967 w 2712967"/>
                <a:gd name="connsiteY2" fmla="*/ 769441 h 769441"/>
                <a:gd name="connsiteX3" fmla="*/ 0 w 2712967"/>
                <a:gd name="connsiteY3" fmla="*/ 769441 h 769441"/>
                <a:gd name="connsiteX4" fmla="*/ 0 w 2712967"/>
                <a:gd name="connsiteY4" fmla="*/ 769440 h 76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67" h="769441">
                  <a:moveTo>
                    <a:pt x="769440" y="0"/>
                  </a:moveTo>
                  <a:lnTo>
                    <a:pt x="2712967" y="0"/>
                  </a:lnTo>
                  <a:lnTo>
                    <a:pt x="2712967" y="769441"/>
                  </a:lnTo>
                  <a:lnTo>
                    <a:pt x="0" y="769441"/>
                  </a:lnTo>
                  <a:lnTo>
                    <a:pt x="0" y="76944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316871" y="2971078"/>
              <a:ext cx="115929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zh-CN" altLang="en-US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642594" y="2173180"/>
            <a:ext cx="3742137" cy="1164511"/>
            <a:chOff x="2593577" y="3635977"/>
            <a:chExt cx="2967098" cy="923330"/>
          </a:xfrm>
        </p:grpSpPr>
        <p:sp>
          <p:nvSpPr>
            <p:cNvPr id="92" name="直角三角形 91"/>
            <p:cNvSpPr/>
            <p:nvPr/>
          </p:nvSpPr>
          <p:spPr>
            <a:xfrm rot="5400000">
              <a:off x="2620127" y="3659122"/>
              <a:ext cx="769441" cy="769441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TextBox 2"/>
            <p:cNvSpPr txBox="1"/>
            <p:nvPr/>
          </p:nvSpPr>
          <p:spPr>
            <a:xfrm>
              <a:off x="2593577" y="3635977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2620128" y="3659123"/>
              <a:ext cx="2712967" cy="769441"/>
            </a:xfrm>
            <a:custGeom>
              <a:avLst/>
              <a:gdLst>
                <a:gd name="connsiteX0" fmla="*/ 769440 w 2712967"/>
                <a:gd name="connsiteY0" fmla="*/ 0 h 769441"/>
                <a:gd name="connsiteX1" fmla="*/ 2712967 w 2712967"/>
                <a:gd name="connsiteY1" fmla="*/ 0 h 769441"/>
                <a:gd name="connsiteX2" fmla="*/ 2712967 w 2712967"/>
                <a:gd name="connsiteY2" fmla="*/ 769441 h 769441"/>
                <a:gd name="connsiteX3" fmla="*/ 0 w 2712967"/>
                <a:gd name="connsiteY3" fmla="*/ 769441 h 769441"/>
                <a:gd name="connsiteX4" fmla="*/ 0 w 2712967"/>
                <a:gd name="connsiteY4" fmla="*/ 769440 h 76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67" h="769441">
                  <a:moveTo>
                    <a:pt x="769440" y="0"/>
                  </a:moveTo>
                  <a:lnTo>
                    <a:pt x="2712967" y="0"/>
                  </a:lnTo>
                  <a:lnTo>
                    <a:pt x="2712967" y="769441"/>
                  </a:lnTo>
                  <a:lnTo>
                    <a:pt x="0" y="769441"/>
                  </a:lnTo>
                  <a:lnTo>
                    <a:pt x="0" y="76944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183101" y="3850380"/>
              <a:ext cx="237757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个人业绩与工作总结</a:t>
              </a:r>
              <a:endParaRPr lang="zh-CN" altLang="en-US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862987" y="3428538"/>
            <a:ext cx="3455107" cy="1164512"/>
            <a:chOff x="2593577" y="4475196"/>
            <a:chExt cx="2739518" cy="923330"/>
          </a:xfrm>
        </p:grpSpPr>
        <p:sp>
          <p:nvSpPr>
            <p:cNvPr id="96" name="直角三角形 95"/>
            <p:cNvSpPr/>
            <p:nvPr/>
          </p:nvSpPr>
          <p:spPr>
            <a:xfrm rot="5400000">
              <a:off x="2620127" y="4547221"/>
              <a:ext cx="769441" cy="769441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TextBox 2"/>
            <p:cNvSpPr txBox="1"/>
            <p:nvPr/>
          </p:nvSpPr>
          <p:spPr>
            <a:xfrm>
              <a:off x="2593577" y="4475196"/>
              <a:ext cx="5437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3</a:t>
              </a:r>
              <a:endParaRPr lang="zh-CN" altLang="en-US" sz="5400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2620128" y="4547222"/>
              <a:ext cx="2712967" cy="769441"/>
            </a:xfrm>
            <a:custGeom>
              <a:avLst/>
              <a:gdLst>
                <a:gd name="connsiteX0" fmla="*/ 769440 w 2712967"/>
                <a:gd name="connsiteY0" fmla="*/ 0 h 769441"/>
                <a:gd name="connsiteX1" fmla="*/ 2712967 w 2712967"/>
                <a:gd name="connsiteY1" fmla="*/ 0 h 769441"/>
                <a:gd name="connsiteX2" fmla="*/ 2712967 w 2712967"/>
                <a:gd name="connsiteY2" fmla="*/ 769441 h 769441"/>
                <a:gd name="connsiteX3" fmla="*/ 0 w 2712967"/>
                <a:gd name="connsiteY3" fmla="*/ 769441 h 769441"/>
                <a:gd name="connsiteX4" fmla="*/ 0 w 2712967"/>
                <a:gd name="connsiteY4" fmla="*/ 769440 h 76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67" h="769441">
                  <a:moveTo>
                    <a:pt x="769440" y="0"/>
                  </a:moveTo>
                  <a:lnTo>
                    <a:pt x="2712967" y="0"/>
                  </a:lnTo>
                  <a:lnTo>
                    <a:pt x="2712967" y="769441"/>
                  </a:lnTo>
                  <a:lnTo>
                    <a:pt x="0" y="769441"/>
                  </a:lnTo>
                  <a:lnTo>
                    <a:pt x="0" y="76944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3316871" y="4675708"/>
              <a:ext cx="1691961" cy="51246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文化团队氛围的感</a:t>
              </a:r>
              <a:endParaRPr lang="en-US" altLang="zh-CN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</a:t>
              </a:r>
              <a:r>
                <a:rPr lang="zh-CN" altLang="en-US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、吐槽和建议</a:t>
              </a:r>
              <a:endParaRPr lang="zh-CN" altLang="en-US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624674" y="3428539"/>
            <a:ext cx="3444223" cy="1164512"/>
            <a:chOff x="6592270" y="2698998"/>
            <a:chExt cx="2730888" cy="923330"/>
          </a:xfrm>
        </p:grpSpPr>
        <p:sp>
          <p:nvSpPr>
            <p:cNvPr id="109" name="直角三角形 108"/>
            <p:cNvSpPr/>
            <p:nvPr/>
          </p:nvSpPr>
          <p:spPr>
            <a:xfrm rot="5400000">
              <a:off x="6610190" y="2771023"/>
              <a:ext cx="769441" cy="769441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Box 2"/>
            <p:cNvSpPr txBox="1"/>
            <p:nvPr/>
          </p:nvSpPr>
          <p:spPr>
            <a:xfrm>
              <a:off x="6592270" y="2698998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4</a:t>
              </a:r>
              <a:endParaRPr lang="zh-CN" altLang="en-US" sz="5400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  <p:sp>
          <p:nvSpPr>
            <p:cNvPr id="111" name="任意多边形 110"/>
            <p:cNvSpPr/>
            <p:nvPr/>
          </p:nvSpPr>
          <p:spPr>
            <a:xfrm>
              <a:off x="6610191" y="2771024"/>
              <a:ext cx="2712967" cy="769441"/>
            </a:xfrm>
            <a:custGeom>
              <a:avLst/>
              <a:gdLst>
                <a:gd name="connsiteX0" fmla="*/ 769440 w 2712967"/>
                <a:gd name="connsiteY0" fmla="*/ 0 h 769441"/>
                <a:gd name="connsiteX1" fmla="*/ 2712967 w 2712967"/>
                <a:gd name="connsiteY1" fmla="*/ 0 h 769441"/>
                <a:gd name="connsiteX2" fmla="*/ 2712967 w 2712967"/>
                <a:gd name="connsiteY2" fmla="*/ 769441 h 769441"/>
                <a:gd name="connsiteX3" fmla="*/ 0 w 2712967"/>
                <a:gd name="connsiteY3" fmla="*/ 769441 h 769441"/>
                <a:gd name="connsiteX4" fmla="*/ 0 w 2712967"/>
                <a:gd name="connsiteY4" fmla="*/ 769440 h 76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67" h="769441">
                  <a:moveTo>
                    <a:pt x="769440" y="0"/>
                  </a:moveTo>
                  <a:lnTo>
                    <a:pt x="2712967" y="0"/>
                  </a:lnTo>
                  <a:lnTo>
                    <a:pt x="2712967" y="769441"/>
                  </a:lnTo>
                  <a:lnTo>
                    <a:pt x="0" y="769441"/>
                  </a:lnTo>
                  <a:lnTo>
                    <a:pt x="0" y="76944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306934" y="3009324"/>
              <a:ext cx="1498768" cy="29284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未来想做的事情</a:t>
              </a:r>
              <a:endParaRPr lang="zh-CN" altLang="en-US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0" y="2763669"/>
            <a:ext cx="8893874" cy="955575"/>
            <a:chOff x="-334022" y="1130079"/>
            <a:chExt cx="6086860" cy="653984"/>
          </a:xfrm>
        </p:grpSpPr>
        <p:sp>
          <p:nvSpPr>
            <p:cNvPr id="7" name="圆角矩形 6"/>
            <p:cNvSpPr/>
            <p:nvPr/>
          </p:nvSpPr>
          <p:spPr>
            <a:xfrm>
              <a:off x="-334022" y="1162645"/>
              <a:ext cx="6061054" cy="585795"/>
            </a:xfrm>
            <a:prstGeom prst="roundRect">
              <a:avLst>
                <a:gd name="adj" fmla="val 58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65068" y="1196584"/>
              <a:ext cx="602514" cy="526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>
                      <a:alpha val="66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b="1" dirty="0">
                <a:solidFill>
                  <a:schemeClr val="bg1">
                    <a:alpha val="6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等腰三角形 129"/>
            <p:cNvSpPr/>
            <p:nvPr/>
          </p:nvSpPr>
          <p:spPr>
            <a:xfrm rot="16200000" flipH="1">
              <a:off x="5294343" y="1325568"/>
              <a:ext cx="653984" cy="2630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0541" y="2946835"/>
            <a:ext cx="4308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32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84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26068" y="53717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 spc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546703"/>
            <a:ext cx="45719" cy="3693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0662011" y="-22225"/>
            <a:ext cx="1326789" cy="384519"/>
            <a:chOff x="10135427" y="-22225"/>
            <a:chExt cx="1326789" cy="384519"/>
          </a:xfrm>
        </p:grpSpPr>
        <p:sp>
          <p:nvSpPr>
            <p:cNvPr id="57" name="任意多边形 56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0403306" y="20256"/>
              <a:ext cx="9541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2"/>
            <p:cNvSpPr txBox="1"/>
            <p:nvPr/>
          </p:nvSpPr>
          <p:spPr>
            <a:xfrm>
              <a:off x="10168853" y="-22225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9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0" y="2763669"/>
            <a:ext cx="8893874" cy="955575"/>
            <a:chOff x="-334022" y="1130079"/>
            <a:chExt cx="6086860" cy="653984"/>
          </a:xfrm>
        </p:grpSpPr>
        <p:sp>
          <p:nvSpPr>
            <p:cNvPr id="7" name="圆角矩形 6"/>
            <p:cNvSpPr/>
            <p:nvPr/>
          </p:nvSpPr>
          <p:spPr>
            <a:xfrm>
              <a:off x="-334022" y="1162645"/>
              <a:ext cx="6061054" cy="585795"/>
            </a:xfrm>
            <a:prstGeom prst="roundRect">
              <a:avLst>
                <a:gd name="adj" fmla="val 58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65068" y="1196584"/>
              <a:ext cx="602514" cy="526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>
                      <a:alpha val="66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solidFill>
                  <a:schemeClr val="bg1">
                    <a:alpha val="6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等腰三角形 129"/>
            <p:cNvSpPr/>
            <p:nvPr/>
          </p:nvSpPr>
          <p:spPr>
            <a:xfrm rot="16200000" flipH="1">
              <a:off x="5294343" y="1325568"/>
              <a:ext cx="653984" cy="2630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0541" y="2946835"/>
            <a:ext cx="4308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个人业绩和工作总结</a:t>
            </a:r>
            <a:endParaRPr lang="zh-CN" altLang="en-US" sz="32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56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26068" y="537177"/>
            <a:ext cx="1723549" cy="369332"/>
            <a:chOff x="226068" y="537177"/>
            <a:chExt cx="1723549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226068" y="53717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个人业绩情况</a:t>
              </a:r>
              <a:endPara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89936" y="62951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546703"/>
            <a:ext cx="45719" cy="3693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10662011" y="-22225"/>
            <a:ext cx="1383525" cy="384519"/>
            <a:chOff x="10135427" y="-22225"/>
            <a:chExt cx="1383525" cy="384519"/>
          </a:xfrm>
        </p:grpSpPr>
        <p:sp>
          <p:nvSpPr>
            <p:cNvPr id="210" name="任意多边形 209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372484" y="20256"/>
              <a:ext cx="1146468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业绩与总结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TextBox 2"/>
            <p:cNvSpPr txBox="1"/>
            <p:nvPr/>
          </p:nvSpPr>
          <p:spPr>
            <a:xfrm>
              <a:off x="10168853" y="-22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26068" y="537177"/>
            <a:ext cx="1448599" cy="369332"/>
            <a:chOff x="226068" y="537177"/>
            <a:chExt cx="1448599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226068" y="537177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pc="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OKR</a:t>
              </a:r>
              <a:endPara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89936" y="62951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546703"/>
            <a:ext cx="45719" cy="3693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10662011" y="-22225"/>
            <a:ext cx="1383525" cy="384519"/>
            <a:chOff x="10135427" y="-22225"/>
            <a:chExt cx="1383525" cy="384519"/>
          </a:xfrm>
        </p:grpSpPr>
        <p:sp>
          <p:nvSpPr>
            <p:cNvPr id="210" name="任意多边形 209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372484" y="20256"/>
              <a:ext cx="1146468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业绩与总结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TextBox 2"/>
            <p:cNvSpPr txBox="1"/>
            <p:nvPr/>
          </p:nvSpPr>
          <p:spPr>
            <a:xfrm>
              <a:off x="10168853" y="-22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325474" y="2732926"/>
            <a:ext cx="290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3.</a:t>
            </a:r>
          </a:p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1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26068" y="537177"/>
            <a:ext cx="1448599" cy="369332"/>
            <a:chOff x="226068" y="537177"/>
            <a:chExt cx="1448599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226068" y="53717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pc="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POSER</a:t>
              </a:r>
              <a:endPara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89936" y="62951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546703"/>
            <a:ext cx="45719" cy="3693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10662011" y="-22225"/>
            <a:ext cx="1383525" cy="384519"/>
            <a:chOff x="10135427" y="-22225"/>
            <a:chExt cx="1383525" cy="384519"/>
          </a:xfrm>
        </p:grpSpPr>
        <p:sp>
          <p:nvSpPr>
            <p:cNvPr id="210" name="任意多边形 209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372484" y="20256"/>
              <a:ext cx="1146468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业绩与总结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TextBox 2"/>
            <p:cNvSpPr txBox="1"/>
            <p:nvPr/>
          </p:nvSpPr>
          <p:spPr>
            <a:xfrm>
              <a:off x="10168853" y="-22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3225" y="4274049"/>
            <a:ext cx="290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责任：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331906" y="1448656"/>
            <a:ext cx="7181636" cy="39041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9936" y="1469742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7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 hidden="1"/>
          <p:cNvSpPr/>
          <p:nvPr/>
        </p:nvSpPr>
        <p:spPr>
          <a:xfrm>
            <a:off x="3727810" y="1785742"/>
            <a:ext cx="4358930" cy="4358928"/>
          </a:xfrm>
          <a:prstGeom prst="octagon">
            <a:avLst/>
          </a:prstGeom>
          <a:solidFill>
            <a:schemeClr val="tx1">
              <a:alpha val="4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26068" y="537177"/>
            <a:ext cx="1448599" cy="369332"/>
            <a:chOff x="226068" y="537177"/>
            <a:chExt cx="1448599" cy="369332"/>
          </a:xfrm>
        </p:grpSpPr>
        <p:sp>
          <p:nvSpPr>
            <p:cNvPr id="10" name="文本框 9"/>
            <p:cNvSpPr txBox="1"/>
            <p:nvPr/>
          </p:nvSpPr>
          <p:spPr>
            <a:xfrm>
              <a:off x="226068" y="537177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  <a:endPara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89936" y="62951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546703"/>
            <a:ext cx="45719" cy="3693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10662011" y="-22225"/>
            <a:ext cx="1383525" cy="384519"/>
            <a:chOff x="10135427" y="-22225"/>
            <a:chExt cx="1383525" cy="384519"/>
          </a:xfrm>
        </p:grpSpPr>
        <p:sp>
          <p:nvSpPr>
            <p:cNvPr id="210" name="任意多边形 209"/>
            <p:cNvSpPr/>
            <p:nvPr/>
          </p:nvSpPr>
          <p:spPr>
            <a:xfrm>
              <a:off x="10135427" y="-14005"/>
              <a:ext cx="1326789" cy="376299"/>
            </a:xfrm>
            <a:custGeom>
              <a:avLst/>
              <a:gdLst>
                <a:gd name="connsiteX0" fmla="*/ 769441 w 2712968"/>
                <a:gd name="connsiteY0" fmla="*/ 1 h 769442"/>
                <a:gd name="connsiteX1" fmla="*/ 2712968 w 2712968"/>
                <a:gd name="connsiteY1" fmla="*/ 1 h 769442"/>
                <a:gd name="connsiteX2" fmla="*/ 2712968 w 2712968"/>
                <a:gd name="connsiteY2" fmla="*/ 769442 h 769442"/>
                <a:gd name="connsiteX3" fmla="*/ 1 w 2712968"/>
                <a:gd name="connsiteY3" fmla="*/ 769442 h 769442"/>
                <a:gd name="connsiteX4" fmla="*/ 1 w 2712968"/>
                <a:gd name="connsiteY4" fmla="*/ 769441 h 769442"/>
                <a:gd name="connsiteX5" fmla="*/ 0 w 2712968"/>
                <a:gd name="connsiteY5" fmla="*/ 0 h 769442"/>
                <a:gd name="connsiteX6" fmla="*/ 769441 w 2712968"/>
                <a:gd name="connsiteY6" fmla="*/ 0 h 769442"/>
                <a:gd name="connsiteX7" fmla="*/ 0 w 2712968"/>
                <a:gd name="connsiteY7" fmla="*/ 769441 h 76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968" h="769442">
                  <a:moveTo>
                    <a:pt x="769441" y="1"/>
                  </a:moveTo>
                  <a:lnTo>
                    <a:pt x="2712968" y="1"/>
                  </a:lnTo>
                  <a:lnTo>
                    <a:pt x="2712968" y="769442"/>
                  </a:lnTo>
                  <a:lnTo>
                    <a:pt x="1" y="769442"/>
                  </a:lnTo>
                  <a:lnTo>
                    <a:pt x="1" y="769441"/>
                  </a:lnTo>
                  <a:close/>
                  <a:moveTo>
                    <a:pt x="0" y="0"/>
                  </a:moveTo>
                  <a:lnTo>
                    <a:pt x="769441" y="0"/>
                  </a:lnTo>
                  <a:lnTo>
                    <a:pt x="0" y="7694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372484" y="20256"/>
              <a:ext cx="1146468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400" spc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业绩与总结</a:t>
              </a:r>
              <a:endParaRPr lang="zh-CN" altLang="en-US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TextBox 2"/>
            <p:cNvSpPr txBox="1"/>
            <p:nvPr/>
          </p:nvSpPr>
          <p:spPr>
            <a:xfrm>
              <a:off x="10168853" y="-22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方正铁筋隶书简体" panose="03000509000000000000" pitchFamily="65" charset="-122"/>
                  <a:ea typeface="方正铁筋隶书简体" panose="03000509000000000000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3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12879</TotalTime>
  <Words>223</Words>
  <Application>Microsoft Office PowerPoint</Application>
  <PresentationFormat>宽屏</PresentationFormat>
  <Paragraphs>109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YaHei UI</vt:lpstr>
      <vt:lpstr>微软雅黑</vt:lpstr>
      <vt:lpstr>Arial</vt:lpstr>
      <vt:lpstr>方正铁筋隶书简体</vt:lpstr>
      <vt:lpstr>宋体</vt:lpstr>
      <vt:lpstr>Calibri</vt:lpstr>
      <vt:lpstr>方正风雅宋简体</vt:lpstr>
      <vt:lpstr>Calibri Light</vt:lpstr>
      <vt:lpstr>华康俪金黑W8(P)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尹川</dc:creator>
  <cp:lastModifiedBy>蔡萧临</cp:lastModifiedBy>
  <cp:revision>1960</cp:revision>
  <dcterms:created xsi:type="dcterms:W3CDTF">2014-11-20T06:27:45Z</dcterms:created>
  <dcterms:modified xsi:type="dcterms:W3CDTF">2018-12-26T09:55:07Z</dcterms:modified>
</cp:coreProperties>
</file>