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4933-C3CA-5159-61A6-70C2A3F05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EB389-6AC6-6013-8D57-7D41C9AE8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E309-C6D1-32FC-B00C-B698A9FC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1414-5926-2F2D-D15B-F982FB91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D738-F7CA-239D-E99E-06502BB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7D71-E065-F2C6-D5FE-CB1FD6AE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80DB3-9279-80C2-9DE9-1522E35E1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6D3E-1C84-7B49-50B3-931C458D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B5F2-CC28-1800-D83A-4769AA5D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A760-EE65-8B81-ED7B-3FF2027A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8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FBAC-CBBA-B72F-683E-CC7EAC12A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C6372-8263-AC2B-3CA9-A3456B6F3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7ABD-2468-4C47-1593-B092686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3240-1721-6782-EBF5-196B85B6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7EE9-BC81-1ADA-1861-D2356680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4604-9D10-735E-7248-5909D89C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E63F-B2D3-2973-90F5-5BD42C60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8526-61A7-1819-2D69-AC2D75AA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9074-6783-E5F9-5D3E-7AD9C4BA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87BFF-95E6-12CD-AF98-7A9BFD6F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B17A-B227-F905-2A7D-203D011F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B1B55-5634-04CF-4157-3BE2E3C96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7F0D-0A0D-3973-89D0-289B8E6B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AB0C-411B-BFBE-3F5C-6CA094E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7869-3C9B-C13C-8F5F-D58F9F6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3FDA-0539-C8BD-869C-2796FB22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E956-F7BD-A507-C6A9-26273D242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1284E-FFE6-E0F7-A36C-FABFF83AE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76162-CA95-E5AF-F1FE-2233A7D2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C444-96FF-AD54-0C40-84A23852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8929F-FCAE-2106-609E-9206CDF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97CF-31D1-4C98-1871-E37DCDB2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BF55F-6E0C-7F62-A22E-9649F86D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2EFBB-F63C-279D-7B63-836BA0A3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6200C-A918-CC94-1C20-52EF65E0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8ED79-9CF1-4816-D58A-6F75F870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153D3-16E7-EC62-DCA1-4A41696D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8DF35-2D59-BD13-A640-2BB41C5B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4572E-062C-3D1B-9B6D-EA9B0D22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3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B228-BA05-A3E7-E109-62A341AF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AAAD1-171A-964C-8FEE-FA24112D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F401-9CB4-3ADB-1AB7-DE71D647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A4556-422B-DADD-CBC4-92CB2DC6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C52EB-3547-7BA4-5017-F987DFF9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12EF6-C1C7-823F-16C0-F451566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9CF4E-49A7-4FA5-E870-F03F2DF2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92B3-5AAB-69CD-3D1D-7D42D0AB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6CB2-B554-53CE-8EA8-50E8D6A12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1E01-2B52-4D33-2112-841B87BD8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0194-6AD7-0F77-F043-F2D76716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C9A3-8CB4-8C14-692C-A97D18B3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83AE6-3EBA-5128-4486-A9233701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5AD5-4F55-1AF7-7593-C441128B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8A736-2280-7D1D-9025-346F9B1CA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B5C6-5110-240A-C18F-6D2F9055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B453-F9A4-4C51-DD17-BB799D3C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44783-9FEA-A67A-6971-44C58AA4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82470-D10B-8752-6512-B4F9B3EF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AF510-EE92-32E5-AB8D-7B5D4246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AF23-BDF1-30D8-2247-18FC945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8655-98D3-84F8-7B88-D3CD9F941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C0CC-3BA5-4A80-A250-F219BD17322E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BA5F-CFFE-B3EF-3839-B867197D9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E8E9-34E3-2DA7-AC8A-0ABE2E726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489C-0D86-43E2-83E2-37D4DD6B0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92EA50-ECF9-CD9B-A6C6-485FB82BC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36606"/>
              </p:ext>
            </p:extLst>
          </p:nvPr>
        </p:nvGraphicFramePr>
        <p:xfrm>
          <a:off x="174624" y="191027"/>
          <a:ext cx="11841165" cy="4772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781">
                  <a:extLst>
                    <a:ext uri="{9D8B030D-6E8A-4147-A177-3AD203B41FA5}">
                      <a16:colId xmlns:a16="http://schemas.microsoft.com/office/drawing/2014/main" val="316653340"/>
                    </a:ext>
                  </a:extLst>
                </a:gridCol>
                <a:gridCol w="3546128">
                  <a:extLst>
                    <a:ext uri="{9D8B030D-6E8A-4147-A177-3AD203B41FA5}">
                      <a16:colId xmlns:a16="http://schemas.microsoft.com/office/drawing/2014/main" val="3234564821"/>
                    </a:ext>
                  </a:extLst>
                </a:gridCol>
                <a:gridCol w="2134492">
                  <a:extLst>
                    <a:ext uri="{9D8B030D-6E8A-4147-A177-3AD203B41FA5}">
                      <a16:colId xmlns:a16="http://schemas.microsoft.com/office/drawing/2014/main" val="2473767930"/>
                    </a:ext>
                  </a:extLst>
                </a:gridCol>
                <a:gridCol w="4957764">
                  <a:extLst>
                    <a:ext uri="{9D8B030D-6E8A-4147-A177-3AD203B41FA5}">
                      <a16:colId xmlns:a16="http://schemas.microsoft.com/office/drawing/2014/main" val="3196006040"/>
                    </a:ext>
                  </a:extLst>
                </a:gridCol>
              </a:tblGrid>
              <a:tr h="4059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18507"/>
                  </a:ext>
                </a:extLst>
              </a:tr>
              <a:tr h="2183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Horizontal Linear Chains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526877"/>
                  </a:ext>
                </a:extLst>
              </a:tr>
              <a:tr h="2183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Vertical Linear Chains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7567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690276C-6ED2-9551-F292-B7CA09F0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4" y="638378"/>
            <a:ext cx="3505649" cy="206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D454D4-8C70-59B3-95BB-0663EF703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4" y="2707685"/>
            <a:ext cx="3505649" cy="2255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329ACE-4F70-7C10-D6B9-69DD806BC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638378"/>
            <a:ext cx="2128837" cy="20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Hilman Fikry</dc:creator>
  <cp:lastModifiedBy>Hilman Fikry</cp:lastModifiedBy>
  <cp:revision>1</cp:revision>
  <dcterms:created xsi:type="dcterms:W3CDTF">2022-10-11T06:26:34Z</dcterms:created>
  <dcterms:modified xsi:type="dcterms:W3CDTF">2022-10-11T06:26:48Z</dcterms:modified>
</cp:coreProperties>
</file>