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8fe477b6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8fe477b6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8fe477b6e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8fe477b6e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8fe477b6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8fe477b6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8fe477b6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8fe477b6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8fe477b6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8fe477b6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8fe477b6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8fe477b6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bf839ae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bf839ae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975c5ad3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975c5ad3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8fe477b6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8fe477b6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8fe477b6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8fe477b6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github.com/gofilipa/anti-trans-legisl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80">
                <a:latin typeface="Courier New"/>
                <a:ea typeface="Courier New"/>
                <a:cs typeface="Courier New"/>
                <a:sym typeface="Courier New"/>
              </a:rPr>
              <a:t>Reading Fear</a:t>
            </a:r>
            <a:r>
              <a:rPr lang="en" sz="4180">
                <a:latin typeface="Courier New"/>
                <a:ea typeface="Courier New"/>
                <a:cs typeface="Courier New"/>
                <a:sym typeface="Courier New"/>
              </a:rPr>
              <a:t>: </a:t>
            </a:r>
            <a:endParaRPr sz="4180">
              <a:latin typeface="Courier New"/>
              <a:ea typeface="Courier New"/>
              <a:cs typeface="Courier New"/>
              <a:sym typeface="Courier New"/>
            </a:endParaRPr>
          </a:p>
          <a:p>
            <a:pPr indent="0" lvl="0" marL="0" rtl="0" algn="ctr">
              <a:spcBef>
                <a:spcPts val="0"/>
              </a:spcBef>
              <a:spcAft>
                <a:spcPts val="0"/>
              </a:spcAft>
              <a:buSzPts val="990"/>
              <a:buNone/>
            </a:pPr>
            <a:r>
              <a:rPr lang="en" sz="2680">
                <a:latin typeface="Courier New"/>
                <a:ea typeface="Courier New"/>
                <a:cs typeface="Courier New"/>
                <a:sym typeface="Courier New"/>
              </a:rPr>
              <a:t>A meditation on methodology in machine learning experiments</a:t>
            </a:r>
            <a:endParaRPr sz="2680">
              <a:latin typeface="Courier New"/>
              <a:ea typeface="Courier New"/>
              <a:cs typeface="Courier New"/>
              <a:sym typeface="Courier New"/>
            </a:endParaRPr>
          </a:p>
        </p:txBody>
      </p:sp>
      <p:sp>
        <p:nvSpPr>
          <p:cNvPr id="100" name="Google Shape;100;p25"/>
          <p:cNvSpPr txBox="1"/>
          <p:nvPr>
            <p:ph idx="1" type="subTitle"/>
          </p:nvPr>
        </p:nvSpPr>
        <p:spPr>
          <a:xfrm>
            <a:off x="311700" y="3206275"/>
            <a:ext cx="8520600" cy="175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latin typeface="Courier New"/>
                <a:ea typeface="Courier New"/>
                <a:cs typeface="Courier New"/>
                <a:sym typeface="Courier New"/>
              </a:rPr>
              <a:t>Filipa Calado</a:t>
            </a:r>
            <a:r>
              <a:rPr lang="en" sz="1900">
                <a:latin typeface="Courier New"/>
                <a:ea typeface="Courier New"/>
                <a:cs typeface="Courier New"/>
                <a:sym typeface="Courier New"/>
              </a:rPr>
              <a:t>, PhD</a:t>
            </a:r>
            <a:endParaRPr sz="1900">
              <a:latin typeface="Courier New"/>
              <a:ea typeface="Courier New"/>
              <a:cs typeface="Courier New"/>
              <a:sym typeface="Courier New"/>
            </a:endParaRPr>
          </a:p>
          <a:p>
            <a:pPr indent="0" lvl="0" marL="0" rtl="0" algn="ctr">
              <a:spcBef>
                <a:spcPts val="0"/>
              </a:spcBef>
              <a:spcAft>
                <a:spcPts val="0"/>
              </a:spcAft>
              <a:buNone/>
            </a:pPr>
            <a:r>
              <a:rPr lang="en" sz="1900">
                <a:latin typeface="Courier New"/>
                <a:ea typeface="Courier New"/>
                <a:cs typeface="Courier New"/>
                <a:sym typeface="Courier New"/>
              </a:rPr>
              <a:t>Assistant Professor</a:t>
            </a:r>
            <a:endParaRPr sz="1900">
              <a:latin typeface="Courier New"/>
              <a:ea typeface="Courier New"/>
              <a:cs typeface="Courier New"/>
              <a:sym typeface="Courier New"/>
            </a:endParaRPr>
          </a:p>
          <a:p>
            <a:pPr indent="0" lvl="0" marL="0" rtl="0" algn="ctr">
              <a:spcBef>
                <a:spcPts val="0"/>
              </a:spcBef>
              <a:spcAft>
                <a:spcPts val="0"/>
              </a:spcAft>
              <a:buNone/>
            </a:pPr>
            <a:r>
              <a:rPr lang="en" sz="1900">
                <a:latin typeface="Courier New"/>
                <a:ea typeface="Courier New"/>
                <a:cs typeface="Courier New"/>
                <a:sym typeface="Courier New"/>
              </a:rPr>
              <a:t>Pratt Institute School of Information</a:t>
            </a:r>
            <a:endParaRPr sz="1900">
              <a:latin typeface="Courier New"/>
              <a:ea typeface="Courier New"/>
              <a:cs typeface="Courier New"/>
              <a:sym typeface="Courier New"/>
            </a:endParaRPr>
          </a:p>
          <a:p>
            <a:pPr indent="0" lvl="0" marL="0" rtl="0" algn="ctr">
              <a:spcBef>
                <a:spcPts val="0"/>
              </a:spcBef>
              <a:spcAft>
                <a:spcPts val="0"/>
              </a:spcAft>
              <a:buNone/>
            </a:pPr>
            <a:r>
              <a:t/>
            </a:r>
            <a:endParaRPr sz="2300">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Thank you</a:t>
            </a:r>
            <a:endParaRPr>
              <a:latin typeface="Courier New"/>
              <a:ea typeface="Courier New"/>
              <a:cs typeface="Courier New"/>
              <a:sym typeface="Courier New"/>
            </a:endParaRPr>
          </a:p>
        </p:txBody>
      </p:sp>
      <p:sp>
        <p:nvSpPr>
          <p:cNvPr id="149" name="Google Shape;14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300">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u="sng">
                <a:solidFill>
                  <a:schemeClr val="hlink"/>
                </a:solidFill>
                <a:latin typeface="Courier New"/>
                <a:ea typeface="Courier New"/>
                <a:cs typeface="Courier New"/>
                <a:sym typeface="Courier New"/>
                <a:hlinkClick r:id="rId3"/>
              </a:rPr>
              <a:t>https://github.com/gofilipa/</a:t>
            </a:r>
            <a:r>
              <a:rPr b="1" lang="en" sz="2100">
                <a:latin typeface="Courier New"/>
                <a:ea typeface="Courier New"/>
                <a:cs typeface="Courier New"/>
                <a:sym typeface="Courier New"/>
              </a:rPr>
              <a:t> </a:t>
            </a:r>
            <a:endParaRPr sz="16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nvSpPr>
        <p:spPr>
          <a:xfrm>
            <a:off x="488125" y="1028700"/>
            <a:ext cx="8473800" cy="35568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90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US HB1064: Ensuring Military Readiness Act of 2023</a:t>
            </a:r>
            <a:endParaRPr sz="1500">
              <a:solidFill>
                <a:schemeClr val="lt2"/>
              </a:solidFill>
              <a:latin typeface="Courier New"/>
              <a:ea typeface="Courier New"/>
              <a:cs typeface="Courier New"/>
              <a:sym typeface="Courier New"/>
            </a:endParaRPr>
          </a:p>
          <a:p>
            <a:pPr indent="-279400" lvl="1" marL="914400" rtl="0" algn="l">
              <a:lnSpc>
                <a:spcPct val="115000"/>
              </a:lnSpc>
              <a:spcBef>
                <a:spcPts val="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disqualifies transgender persons from military service</a:t>
            </a:r>
            <a:endParaRPr sz="1500">
              <a:solidFill>
                <a:schemeClr val="lt2"/>
              </a:solidFill>
              <a:latin typeface="Courier New"/>
              <a:ea typeface="Courier New"/>
              <a:cs typeface="Courier New"/>
              <a:sym typeface="Courier New"/>
            </a:endParaRPr>
          </a:p>
          <a:p>
            <a:pPr indent="-279400" lvl="0" marL="457200" rtl="0" algn="l">
              <a:lnSpc>
                <a:spcPct val="115000"/>
              </a:lnSpc>
              <a:spcBef>
                <a:spcPts val="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US HB1276: Protect Minors from Medical Malpractice Act of 2023</a:t>
            </a:r>
            <a:endParaRPr sz="1500">
              <a:solidFill>
                <a:schemeClr val="lt2"/>
              </a:solidFill>
              <a:latin typeface="Courier New"/>
              <a:ea typeface="Courier New"/>
              <a:cs typeface="Courier New"/>
              <a:sym typeface="Courier New"/>
            </a:endParaRPr>
          </a:p>
          <a:p>
            <a:pPr indent="-279400" lvl="1" marL="914400" rtl="0" algn="l">
              <a:lnSpc>
                <a:spcPct val="115000"/>
              </a:lnSpc>
              <a:spcBef>
                <a:spcPts val="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doctors to be liable to all adverse effects (physical, psychological, etc) following trans-affirming care</a:t>
            </a:r>
            <a:endParaRPr sz="1500">
              <a:solidFill>
                <a:schemeClr val="lt2"/>
              </a:solidFill>
              <a:latin typeface="Courier New"/>
              <a:ea typeface="Courier New"/>
              <a:cs typeface="Courier New"/>
              <a:sym typeface="Courier New"/>
            </a:endParaRPr>
          </a:p>
          <a:p>
            <a:pPr indent="-279400" lvl="0" marL="457200" rtl="0" algn="l">
              <a:lnSpc>
                <a:spcPct val="115000"/>
              </a:lnSpc>
              <a:spcBef>
                <a:spcPts val="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US HB1399: Protect Children’s Innocence Act</a:t>
            </a:r>
            <a:endParaRPr sz="1500">
              <a:solidFill>
                <a:schemeClr val="lt2"/>
              </a:solidFill>
              <a:latin typeface="Courier New"/>
              <a:ea typeface="Courier New"/>
              <a:cs typeface="Courier New"/>
              <a:sym typeface="Courier New"/>
            </a:endParaRPr>
          </a:p>
          <a:p>
            <a:pPr indent="-279400" lvl="1" marL="914400" rtl="0" algn="l">
              <a:lnSpc>
                <a:spcPct val="115000"/>
              </a:lnSpc>
              <a:spcBef>
                <a:spcPts val="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gender-affirming care on minors to be a felony</a:t>
            </a:r>
            <a:endParaRPr sz="1500">
              <a:solidFill>
                <a:schemeClr val="lt2"/>
              </a:solidFill>
              <a:latin typeface="Courier New"/>
              <a:ea typeface="Courier New"/>
              <a:cs typeface="Courier New"/>
              <a:sym typeface="Courier New"/>
            </a:endParaRPr>
          </a:p>
          <a:p>
            <a:pPr indent="-279400" lvl="0" marL="457200" rtl="0" algn="l">
              <a:lnSpc>
                <a:spcPct val="115000"/>
              </a:lnSpc>
              <a:spcBef>
                <a:spcPts val="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US HB216: My Child, My Choice Act of 2023</a:t>
            </a:r>
            <a:endParaRPr sz="1500">
              <a:solidFill>
                <a:schemeClr val="lt2"/>
              </a:solidFill>
              <a:latin typeface="Courier New"/>
              <a:ea typeface="Courier New"/>
              <a:cs typeface="Courier New"/>
              <a:sym typeface="Courier New"/>
            </a:endParaRPr>
          </a:p>
          <a:p>
            <a:pPr indent="-279400" lvl="1" marL="914400" rtl="0" algn="l">
              <a:lnSpc>
                <a:spcPct val="115000"/>
              </a:lnSpc>
              <a:spcBef>
                <a:spcPts val="0"/>
              </a:spcBef>
              <a:spcAft>
                <a:spcPts val="0"/>
              </a:spcAft>
              <a:buClr>
                <a:schemeClr val="lt2"/>
              </a:buClr>
              <a:buSzPts val="800"/>
              <a:buFont typeface="Courier New"/>
              <a:buChar char="○"/>
            </a:pPr>
            <a:r>
              <a:rPr lang="en" sz="1500">
                <a:solidFill>
                  <a:schemeClr val="lt2"/>
                </a:solidFill>
                <a:latin typeface="Courier New"/>
                <a:ea typeface="Courier New"/>
                <a:cs typeface="Courier New"/>
                <a:sym typeface="Courier New"/>
              </a:rPr>
              <a:t>schools to obtain written parental consent before teaching anything related to gender/sex/sexuality.</a:t>
            </a:r>
            <a:endParaRPr sz="1500">
              <a:solidFill>
                <a:schemeClr val="lt2"/>
              </a:solidFill>
              <a:latin typeface="Courier New"/>
              <a:ea typeface="Courier New"/>
              <a:cs typeface="Courier New"/>
              <a:sym typeface="Courier New"/>
            </a:endParaRPr>
          </a:p>
          <a:p>
            <a:pPr indent="0" lvl="0" marL="0" rtl="0" algn="l">
              <a:spcBef>
                <a:spcPts val="900"/>
              </a:spcBef>
              <a:spcAft>
                <a:spcPts val="0"/>
              </a:spcAft>
              <a:buNone/>
            </a:pPr>
            <a:r>
              <a:t/>
            </a:r>
            <a:endParaRPr sz="1500">
              <a:solidFill>
                <a:schemeClr val="lt2"/>
              </a:solidFill>
              <a:latin typeface="Courier New"/>
              <a:ea typeface="Courier New"/>
              <a:cs typeface="Courier New"/>
              <a:sym typeface="Courier New"/>
            </a:endParaRPr>
          </a:p>
        </p:txBody>
      </p:sp>
      <p:sp>
        <p:nvSpPr>
          <p:cNvPr id="106" name="Google Shape;106;p26"/>
          <p:cNvSpPr txBox="1"/>
          <p:nvPr/>
        </p:nvSpPr>
        <p:spPr>
          <a:xfrm>
            <a:off x="592825" y="339975"/>
            <a:ext cx="680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Courier New"/>
                <a:ea typeface="Courier New"/>
                <a:cs typeface="Courier New"/>
                <a:sym typeface="Courier New"/>
              </a:rPr>
              <a:t>Current bills in Congress</a:t>
            </a:r>
            <a:endParaRPr sz="28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7"/>
          <p:cNvPicPr preferRelativeResize="0"/>
          <p:nvPr/>
        </p:nvPicPr>
        <p:blipFill>
          <a:blip r:embed="rId3">
            <a:alphaModFix/>
          </a:blip>
          <a:stretch>
            <a:fillRect/>
          </a:stretch>
        </p:blipFill>
        <p:spPr>
          <a:xfrm>
            <a:off x="4874787" y="0"/>
            <a:ext cx="3328475"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8"/>
          <p:cNvPicPr preferRelativeResize="0"/>
          <p:nvPr/>
        </p:nvPicPr>
        <p:blipFill>
          <a:blip r:embed="rId3">
            <a:alphaModFix/>
          </a:blip>
          <a:stretch>
            <a:fillRect/>
          </a:stretch>
        </p:blipFill>
        <p:spPr>
          <a:xfrm>
            <a:off x="4874787" y="0"/>
            <a:ext cx="3328475" cy="5143499"/>
          </a:xfrm>
          <a:prstGeom prst="rect">
            <a:avLst/>
          </a:prstGeom>
          <a:noFill/>
          <a:ln>
            <a:noFill/>
          </a:ln>
        </p:spPr>
      </p:pic>
      <p:sp>
        <p:nvSpPr>
          <p:cNvPr id="117" name="Google Shape;117;p28"/>
          <p:cNvSpPr txBox="1"/>
          <p:nvPr/>
        </p:nvSpPr>
        <p:spPr>
          <a:xfrm>
            <a:off x="407425" y="327150"/>
            <a:ext cx="3846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Courier New"/>
                <a:ea typeface="Courier New"/>
                <a:cs typeface="Courier New"/>
                <a:sym typeface="Courier New"/>
              </a:rPr>
              <a:t>“If the government can’t force students to salute a flag, the</a:t>
            </a:r>
            <a:endParaRPr sz="1900">
              <a:solidFill>
                <a:schemeClr val="lt2"/>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2"/>
                </a:solidFill>
                <a:latin typeface="Courier New"/>
                <a:ea typeface="Courier New"/>
                <a:cs typeface="Courier New"/>
                <a:sym typeface="Courier New"/>
              </a:rPr>
              <a:t>government can’t force a healthcare worker to utter a particular</a:t>
            </a:r>
            <a:endParaRPr sz="1900">
              <a:solidFill>
                <a:schemeClr val="lt2"/>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2"/>
                </a:solidFill>
                <a:latin typeface="Courier New"/>
                <a:ea typeface="Courier New"/>
                <a:cs typeface="Courier New"/>
                <a:sym typeface="Courier New"/>
              </a:rPr>
              <a:t>pronoun. In America, the government can’t make people say things--not</a:t>
            </a:r>
            <a:endParaRPr sz="1900">
              <a:solidFill>
                <a:schemeClr val="lt2"/>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2"/>
                </a:solidFill>
                <a:latin typeface="Courier New"/>
                <a:ea typeface="Courier New"/>
                <a:cs typeface="Courier New"/>
                <a:sym typeface="Courier New"/>
              </a:rPr>
              <a:t>even for the sake of politeness. Not for any reason at all”</a:t>
            </a:r>
            <a:endParaRPr sz="1900">
              <a:solidFill>
                <a:schemeClr val="lt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9"/>
          <p:cNvPicPr preferRelativeResize="0"/>
          <p:nvPr/>
        </p:nvPicPr>
        <p:blipFill>
          <a:blip r:embed="rId3">
            <a:alphaModFix/>
          </a:blip>
          <a:stretch>
            <a:fillRect/>
          </a:stretch>
        </p:blipFill>
        <p:spPr>
          <a:xfrm>
            <a:off x="722725" y="152400"/>
            <a:ext cx="3227385"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idx="1" type="body"/>
          </p:nvPr>
        </p:nvSpPr>
        <p:spPr>
          <a:xfrm>
            <a:off x="442475" y="309300"/>
            <a:ext cx="7804500" cy="44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“Shame... a kind of free radical that (in different people and different cultures) attaches to and permanently intensifies or alters the meaning of—of almost anything: a zone of the body, a sensory system, a prohibited or indeed a permitted behavior, another affect such as anger or arousal, a named identity, a script for interpreting other people’s behavior toward oneself” (62)</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Eve Kosofsky Sedgwick, </a:t>
            </a:r>
            <a:r>
              <a:rPr i="1" lang="en">
                <a:latin typeface="Courier New"/>
                <a:ea typeface="Courier New"/>
                <a:cs typeface="Courier New"/>
                <a:sym typeface="Courier New"/>
              </a:rPr>
              <a:t>Touching/Feeling:</a:t>
            </a:r>
            <a:r>
              <a:rPr i="1" lang="en">
                <a:latin typeface="Courier New"/>
                <a:ea typeface="Courier New"/>
                <a:cs typeface="Courier New"/>
                <a:sym typeface="Courier New"/>
              </a:rPr>
              <a:t> Affect, Pedagogy, Performativity </a:t>
            </a:r>
            <a:r>
              <a:rPr lang="en">
                <a:latin typeface="Courier New"/>
                <a:ea typeface="Courier New"/>
                <a:cs typeface="Courier New"/>
                <a:sym typeface="Courier New"/>
              </a:rPr>
              <a:t>(2003)</a:t>
            </a:r>
            <a:endParaRPr b="1" sz="1700">
              <a:solidFill>
                <a:srgbClr val="000000"/>
              </a:solidFill>
              <a:latin typeface="Courier New"/>
              <a:ea typeface="Courier New"/>
              <a:cs typeface="Courier New"/>
              <a:sym typeface="Courier New"/>
            </a:endParaRPr>
          </a:p>
          <a:p>
            <a:pPr indent="0" lvl="0" marL="0" rtl="0" algn="l">
              <a:spcBef>
                <a:spcPts val="1200"/>
              </a:spcBef>
              <a:spcAft>
                <a:spcPts val="1200"/>
              </a:spcAft>
              <a:buNone/>
            </a:pPr>
            <a:r>
              <a:t/>
            </a:r>
            <a:endParaRPr i="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1"/>
          <p:cNvSpPr txBox="1"/>
          <p:nvPr>
            <p:ph idx="1" type="body"/>
          </p:nvPr>
        </p:nvSpPr>
        <p:spPr>
          <a:xfrm>
            <a:off x="311700" y="312125"/>
            <a:ext cx="8520600" cy="41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“Trans analytics have (historically, though not universally) a different set of primary affects than queer theory. Both typically take pain as a reference point, but then their affective interest zags. Queer relishes the joy of subversion. Trans trades in quotidian boredom. Queer has a celebratory tone. Trans speaks in sober detail.”</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Eliza Steinbock, “After Trans Studies” roundtable, </a:t>
            </a:r>
            <a:r>
              <a:rPr i="1" lang="en">
                <a:latin typeface="Courier New"/>
                <a:ea typeface="Courier New"/>
                <a:cs typeface="Courier New"/>
                <a:sym typeface="Courier New"/>
              </a:rPr>
              <a:t>TSQ: Transgender Studies Quarterly</a:t>
            </a: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Training process</a:t>
            </a:r>
            <a:endParaRPr>
              <a:latin typeface="Courier New"/>
              <a:ea typeface="Courier New"/>
              <a:cs typeface="Courier New"/>
              <a:sym typeface="Courier New"/>
            </a:endParaRPr>
          </a:p>
        </p:txBody>
      </p:sp>
      <p:sp>
        <p:nvSpPr>
          <p:cNvPr id="138" name="Google Shape;13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Courier New"/>
              <a:buAutoNum type="arabicParenR"/>
            </a:pPr>
            <a:r>
              <a:rPr lang="en">
                <a:latin typeface="Courier New"/>
                <a:ea typeface="Courier New"/>
                <a:cs typeface="Courier New"/>
                <a:sym typeface="Courier New"/>
              </a:rPr>
              <a:t>Hypothesis </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Makes a random guess, a prediction</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342900" lvl="0" marL="457200" rtl="0" algn="l">
              <a:spcBef>
                <a:spcPts val="1200"/>
              </a:spcBef>
              <a:spcAft>
                <a:spcPts val="0"/>
              </a:spcAft>
              <a:buSzPts val="1800"/>
              <a:buFont typeface="Courier New"/>
              <a:buAutoNum type="arabicParenR"/>
            </a:pPr>
            <a:r>
              <a:rPr lang="en">
                <a:latin typeface="Courier New"/>
                <a:ea typeface="Courier New"/>
                <a:cs typeface="Courier New"/>
                <a:sym typeface="Courier New"/>
              </a:rPr>
              <a:t>Loss</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Calculates difference between prediction and actual result</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342900" lvl="0" marL="457200" rtl="0" algn="l">
              <a:spcBef>
                <a:spcPts val="1200"/>
              </a:spcBef>
              <a:spcAft>
                <a:spcPts val="0"/>
              </a:spcAft>
              <a:buSzPts val="1800"/>
              <a:buFont typeface="Courier New"/>
              <a:buAutoNum type="arabicParenR"/>
            </a:pPr>
            <a:r>
              <a:rPr lang="en">
                <a:latin typeface="Courier New"/>
                <a:ea typeface="Courier New"/>
                <a:cs typeface="Courier New"/>
                <a:sym typeface="Courier New"/>
              </a:rPr>
              <a:t>Minimizing loss</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Shifts numbers slightly and iteratively until it has the correct numbers to match the result</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3"/>
          <p:cNvSpPr txBox="1"/>
          <p:nvPr>
            <p:ph idx="1" type="body"/>
          </p:nvPr>
        </p:nvSpPr>
        <p:spPr>
          <a:xfrm>
            <a:off x="264875" y="393600"/>
            <a:ext cx="8520600" cy="431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Courier New"/>
                <a:ea typeface="Courier New"/>
                <a:cs typeface="Courier New"/>
                <a:sym typeface="Courier New"/>
              </a:rPr>
              <a:t>Being transgender means an individual who is recognized as a transgender on the date of the transgender event and may involve social legal or physical changes. The term transgender means an individual who is recognized as a transgender on the date of the transgender event and may involve social legal or physical changes. The term transgender means an individual who is recognized as…</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Gender affirmation is a testosterone or other androgens given to biological females at doses which are profoundly larger or more potent than would normally occur naturally in healthy biological females and estrogen given to biological males at doses which are profoundly larger or more potent than would normally occur naturally in healthy biological males and estrogen given to biological males at doses which are profoundly larger or more potent than would normally occur naturally in health…</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