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34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FFFF00"/>
    <a:srgbClr val="0000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93" autoAdjust="0"/>
    <p:restoredTop sz="94660"/>
  </p:normalViewPr>
  <p:slideViewPr>
    <p:cSldViewPr>
      <p:cViewPr varScale="1">
        <p:scale>
          <a:sx n="119" d="100"/>
          <a:sy n="119" d="100"/>
        </p:scale>
        <p:origin x="-20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29628"/>
              </p:ext>
            </p:extLst>
          </p:nvPr>
        </p:nvGraphicFramePr>
        <p:xfrm>
          <a:off x="200472" y="1412776"/>
          <a:ext cx="1224136" cy="3362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마이페이지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나의 정보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나의 포인트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구매 통계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구매리스트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관심상품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둘러본상품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검색결과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쿠폰함</a:t>
                      </a:r>
                      <a:endParaRPr lang="ko-KR" altLang="en-US" sz="800" b="0" kern="120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쪽지함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내질문보기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개별구매하기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회원탈퇴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외상구매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0" y="1118868"/>
            <a:ext cx="9624275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3" r:id="rId6"/>
    <p:sldLayoutId id="2147483654" r:id="rId7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3120" y="511838"/>
            <a:ext cx="13580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err="1" smtClean="0"/>
              <a:t>마이페이지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그룹찾기</a:t>
            </a:r>
            <a:r>
              <a:rPr lang="ko-KR" altLang="en-US" sz="900" dirty="0" smtClean="0"/>
              <a:t> 팝업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208584" y="518882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KJ-I-21</a:t>
            </a:r>
            <a:endParaRPr lang="ko-KR" altLang="en-US" sz="900" dirty="0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1471648" y="2093227"/>
            <a:ext cx="2735923" cy="3409133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1471648" y="1854706"/>
            <a:ext cx="2735923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2993" y="187975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그룹찾기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Group 177"/>
          <p:cNvGrpSpPr>
            <a:grpSpLocks/>
          </p:cNvGrpSpPr>
          <p:nvPr/>
        </p:nvGrpSpPr>
        <p:grpSpPr bwMode="auto">
          <a:xfrm>
            <a:off x="3966494" y="1890398"/>
            <a:ext cx="199443" cy="180332"/>
            <a:chOff x="204" y="1335"/>
            <a:chExt cx="777" cy="573"/>
          </a:xfrm>
        </p:grpSpPr>
        <p:sp>
          <p:nvSpPr>
            <p:cNvPr id="12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연결선 13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3403364" y="2603680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찾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23005" y="2235536"/>
            <a:ext cx="2061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찾으시려는 그룹의 코드를 입력해주세요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80828" y="2581629"/>
            <a:ext cx="1663028" cy="2234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123456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615664" y="2981782"/>
            <a:ext cx="245003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550633" y="3077564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해당코드의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그룹명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5743" y="34138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연대동문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2659780" y="3430015"/>
            <a:ext cx="1368152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그룹가입 신청하기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2320778" y="5193828"/>
            <a:ext cx="886288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596299" y="253003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3410016" y="252779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1740299" y="33418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587780" y="33418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2273106" y="51218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44197" y="4329303"/>
            <a:ext cx="2160240" cy="1173057"/>
            <a:chOff x="6033121" y="2852936"/>
            <a:chExt cx="2160240" cy="1173057"/>
          </a:xfrm>
        </p:grpSpPr>
        <p:sp>
          <p:nvSpPr>
            <p:cNvPr id="31" name="Rectangle 61"/>
            <p:cNvSpPr>
              <a:spLocks noChangeArrowheads="1"/>
            </p:cNvSpPr>
            <p:nvPr/>
          </p:nvSpPr>
          <p:spPr bwMode="auto">
            <a:xfrm>
              <a:off x="6033121" y="3091457"/>
              <a:ext cx="2160240" cy="934536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6033121" y="2852936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79575" y="2877988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34" name="Group 177"/>
            <p:cNvGrpSpPr>
              <a:grpSpLocks/>
            </p:cNvGrpSpPr>
            <p:nvPr/>
          </p:nvGrpSpPr>
          <p:grpSpPr bwMode="auto">
            <a:xfrm>
              <a:off x="7952284" y="2888628"/>
              <a:ext cx="199443" cy="180332"/>
              <a:chOff x="204" y="1335"/>
              <a:chExt cx="777" cy="573"/>
            </a:xfrm>
          </p:grpSpPr>
          <p:sp>
            <p:nvSpPr>
              <p:cNvPr id="37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직선 연결선 38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5" name="Rectangle 68"/>
            <p:cNvSpPr>
              <a:spLocks noChangeArrowheads="1"/>
            </p:cNvSpPr>
            <p:nvPr/>
          </p:nvSpPr>
          <p:spPr bwMode="auto">
            <a:xfrm>
              <a:off x="6825116" y="366502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확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43926" y="3141513"/>
              <a:ext cx="1819729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그룹신청이 되었습니다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그룹관리자의 승인을 </a:t>
              </a:r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대기중입니다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>
          <a:xfrm>
            <a:off x="5033392" y="431760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 가입 코드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입력한 코드의 그룹 찾기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입력한 코드로 검색된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그룹명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검색된 그룹 가입하기 신청버튼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클릭 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창닫히고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⑥</a:t>
            </a:r>
            <a:r>
              <a:rPr lang="ko-KR" altLang="en-US" sz="900" dirty="0" smtClean="0">
                <a:solidFill>
                  <a:schemeClr val="tx1"/>
                </a:solidFill>
              </a:rPr>
              <a:t>의 알림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정보제공 동의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창닫기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신청되지 않은 상태로 창 닫기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정보제공동의 요청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그룹가입 신청하면 노출되는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알림 창 닫힘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5600987" y="34858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pic>
        <p:nvPicPr>
          <p:cNvPr id="43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45" y="484364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523005" y="3801234"/>
            <a:ext cx="2641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※ </a:t>
            </a:r>
            <a:r>
              <a:rPr lang="ko-KR" altLang="en-US" sz="800" dirty="0"/>
              <a:t>주의</a:t>
            </a:r>
            <a:r>
              <a:rPr lang="en-US" altLang="ko-KR" sz="800" dirty="0"/>
              <a:t>: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그룹에 </a:t>
            </a:r>
            <a:r>
              <a:rPr lang="ko-KR" altLang="en-US" sz="800" dirty="0"/>
              <a:t>가입</a:t>
            </a:r>
            <a:r>
              <a:rPr lang="en-US" altLang="ko-KR" sz="800" dirty="0"/>
              <a:t>/</a:t>
            </a:r>
            <a:r>
              <a:rPr lang="ko-KR" altLang="en-US" sz="800" dirty="0"/>
              <a:t>가입신청을 하시면</a:t>
            </a:r>
            <a:r>
              <a:rPr lang="en-US" altLang="ko-KR" sz="800" dirty="0"/>
              <a:t>, </a:t>
            </a:r>
            <a:r>
              <a:rPr lang="ko-KR" altLang="en-US" sz="800" dirty="0"/>
              <a:t>그룹관리자에게 </a:t>
            </a:r>
            <a:r>
              <a:rPr lang="ko-KR" altLang="en-US" sz="800" dirty="0" smtClean="0"/>
              <a:t>회원님의 </a:t>
            </a:r>
            <a:r>
              <a:rPr lang="ko-KR" altLang="en-US" sz="800" dirty="0"/>
              <a:t>정보가 </a:t>
            </a:r>
            <a:r>
              <a:rPr lang="ko-KR" altLang="en-US" sz="800" dirty="0" err="1" smtClean="0"/>
              <a:t>해당그룹탈퇴전까지</a:t>
            </a:r>
            <a:r>
              <a:rPr lang="ko-KR" altLang="en-US" sz="800" dirty="0" smtClean="0"/>
              <a:t> 공유됩니다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smtClean="0"/>
              <a:t>(</a:t>
            </a:r>
            <a:r>
              <a:rPr lang="ko-KR" altLang="en-US" sz="800" dirty="0"/>
              <a:t>제공되는 기본정보</a:t>
            </a:r>
            <a:r>
              <a:rPr lang="en-US" altLang="ko-KR" sz="800" dirty="0"/>
              <a:t>: </a:t>
            </a:r>
            <a:r>
              <a:rPr lang="ko-KR" altLang="en-US" sz="800" dirty="0"/>
              <a:t>이름</a:t>
            </a:r>
            <a:r>
              <a:rPr lang="en-US" altLang="ko-KR" sz="800" dirty="0"/>
              <a:t>, ID, </a:t>
            </a:r>
            <a:r>
              <a:rPr lang="ko-KR" altLang="en-US" sz="800" dirty="0" smtClean="0"/>
              <a:t>그룹가입일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신청일</a:t>
            </a:r>
            <a:r>
              <a:rPr lang="en-US" altLang="ko-KR" sz="800" dirty="0"/>
              <a:t>, </a:t>
            </a:r>
            <a:r>
              <a:rPr lang="ko-KR" altLang="en-US" sz="800" dirty="0"/>
              <a:t>구매금액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정보제공에 동의하십니까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940962" y="4797732"/>
            <a:ext cx="12306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5033392" y="2861865"/>
            <a:ext cx="2160240" cy="935928"/>
            <a:chOff x="6033121" y="2852936"/>
            <a:chExt cx="2160240" cy="935928"/>
          </a:xfrm>
        </p:grpSpPr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6033121" y="3091457"/>
              <a:ext cx="2160240" cy="697407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6033121" y="2852936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79575" y="2877988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49" name="Group 177"/>
            <p:cNvGrpSpPr>
              <a:grpSpLocks/>
            </p:cNvGrpSpPr>
            <p:nvPr/>
          </p:nvGrpSpPr>
          <p:grpSpPr bwMode="auto">
            <a:xfrm>
              <a:off x="7952284" y="2888628"/>
              <a:ext cx="199443" cy="180332"/>
              <a:chOff x="204" y="1335"/>
              <a:chExt cx="777" cy="573"/>
            </a:xfrm>
          </p:grpSpPr>
          <p:sp>
            <p:nvSpPr>
              <p:cNvPr id="52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3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직선 연결선 53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0" name="Rectangle 68"/>
            <p:cNvSpPr>
              <a:spLocks noChangeArrowheads="1"/>
            </p:cNvSpPr>
            <p:nvPr/>
          </p:nvSpPr>
          <p:spPr bwMode="auto">
            <a:xfrm>
              <a:off x="6859303" y="346990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확</a:t>
              </a:r>
              <a:r>
                <a:rPr lang="ko-KR" altLang="en-US" sz="800" b="1" dirty="0">
                  <a:latin typeface="맑은 고딕" pitchFamily="50" charset="-127"/>
                  <a:ea typeface="맑은 고딕" pitchFamily="50" charset="-127"/>
                </a:rPr>
                <a:t>인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70425" y="3189457"/>
              <a:ext cx="17540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정보제공에 동의를 하셔야 합니다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타원 54"/>
          <p:cNvSpPr>
            <a:spLocks noChangeAspect="1"/>
          </p:cNvSpPr>
          <p:nvPr/>
        </p:nvSpPr>
        <p:spPr>
          <a:xfrm>
            <a:off x="4972197" y="281491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5787574" y="50905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1640632" y="475724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2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99</Words>
  <Application>Microsoft Office PowerPoint</Application>
  <PresentationFormat>A4 용지(210x297mm)</PresentationFormat>
  <Paragraphs>51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273</cp:revision>
  <dcterms:created xsi:type="dcterms:W3CDTF">2015-01-03T05:12:27Z</dcterms:created>
  <dcterms:modified xsi:type="dcterms:W3CDTF">2016-02-25T03:28:37Z</dcterms:modified>
</cp:coreProperties>
</file>