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2" r:id="rId6"/>
    <p:sldId id="263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4660"/>
  </p:normalViewPr>
  <p:slideViewPr>
    <p:cSldViewPr>
      <p:cViewPr varScale="1">
        <p:scale>
          <a:sx n="116" d="100"/>
          <a:sy n="116" d="100"/>
        </p:scale>
        <p:origin x="-19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CAA92-CED7-481D-AE88-4813A3887A0C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97D6-961C-41D8-9062-0C32B4B64C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3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23844" y="2643182"/>
            <a:ext cx="8858312" cy="73026"/>
            <a:chOff x="642910" y="2643182"/>
            <a:chExt cx="6215106" cy="73026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642910" y="2643182"/>
              <a:ext cx="6215106" cy="1588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642910" y="2714620"/>
              <a:ext cx="6215106" cy="1588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 userDrawn="1"/>
        </p:nvSpPr>
        <p:spPr>
          <a:xfrm>
            <a:off x="3095612" y="4500570"/>
            <a:ext cx="3714776" cy="12571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기타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44891" y="498604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화면</a:t>
            </a:r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212612" y="498604"/>
            <a:ext cx="3744417" cy="2602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" name="직사각형 4"/>
          <p:cNvSpPr/>
          <p:nvPr userDrawn="1"/>
        </p:nvSpPr>
        <p:spPr>
          <a:xfrm>
            <a:off x="153261" y="1118868"/>
            <a:ext cx="7815706" cy="56166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4957029" y="498604"/>
            <a:ext cx="1067720" cy="25863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경로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6024749" y="498604"/>
            <a:ext cx="3744417" cy="2586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" name="직사각형 7"/>
          <p:cNvSpPr/>
          <p:nvPr userDrawn="1"/>
        </p:nvSpPr>
        <p:spPr>
          <a:xfrm>
            <a:off x="144891" y="758828"/>
            <a:ext cx="1067721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화면명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212612" y="757240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" name="직사각형 9"/>
          <p:cNvSpPr/>
          <p:nvPr userDrawn="1"/>
        </p:nvSpPr>
        <p:spPr>
          <a:xfrm>
            <a:off x="4957029" y="757240"/>
            <a:ext cx="1067720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6024749" y="755652"/>
            <a:ext cx="3744417" cy="2618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" name="직사각형 14"/>
          <p:cNvSpPr/>
          <p:nvPr userDrawn="1"/>
        </p:nvSpPr>
        <p:spPr>
          <a:xfrm>
            <a:off x="7968967" y="1118868"/>
            <a:ext cx="1800199" cy="26022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Description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968967" y="1379092"/>
            <a:ext cx="1800199" cy="53564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직사각형 19"/>
          <p:cNvSpPr/>
          <p:nvPr userDrawn="1"/>
        </p:nvSpPr>
        <p:spPr>
          <a:xfrm>
            <a:off x="200472" y="1412776"/>
            <a:ext cx="1224136" cy="52565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00471" y="1196752"/>
            <a:ext cx="7696485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bg1">
                    <a:lumMod val="95000"/>
                  </a:schemeClr>
                </a:solidFill>
              </a:rPr>
              <a:t>TOP &amp; navigation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기타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4088"/>
            <a:ext cx="9906000" cy="3405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 userDrawn="1"/>
        </p:nvSpPr>
        <p:spPr>
          <a:xfrm>
            <a:off x="153262" y="116632"/>
            <a:ext cx="2207450" cy="288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8040974" y="129248"/>
            <a:ext cx="1763976" cy="21602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국제실업 쇼핑몰 제작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153260" y="476672"/>
            <a:ext cx="9651689" cy="62588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272480" y="188640"/>
            <a:ext cx="2016224" cy="216024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화면정의서</a:t>
            </a:r>
            <a:r>
              <a:rPr lang="en-US" altLang="ko-KR" sz="1200" dirty="0" smtClean="0">
                <a:solidFill>
                  <a:schemeClr val="tx1"/>
                </a:solidFill>
              </a:rPr>
              <a:t>_</a:t>
            </a:r>
            <a:r>
              <a:rPr lang="ko-KR" altLang="en-US" sz="1200" dirty="0" smtClean="0">
                <a:solidFill>
                  <a:schemeClr val="tx1"/>
                </a:solidFill>
              </a:rPr>
              <a:t>기타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8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3" r:id="rId4"/>
    <p:sldLayoutId id="2147483654" r:id="rId5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0512" y="126876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국제실업 쇼핑몰 제작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45620" y="1988840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200" dirty="0" smtClean="0"/>
              <a:t>화면정의서</a:t>
            </a:r>
            <a:r>
              <a:rPr lang="en-US" altLang="ko-KR" sz="3200" dirty="0" smtClean="0"/>
              <a:t>_</a:t>
            </a:r>
            <a:r>
              <a:rPr lang="ko-KR" altLang="en-US" sz="3200" dirty="0" smtClean="0"/>
              <a:t>기타화면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72880" y="4653136"/>
            <a:ext cx="193354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기획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고고소프트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담당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서원일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37573"/>
              </p:ext>
            </p:extLst>
          </p:nvPr>
        </p:nvGraphicFramePr>
        <p:xfrm>
          <a:off x="488504" y="1412776"/>
          <a:ext cx="8928990" cy="48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4464496"/>
                <a:gridCol w="1224136"/>
                <a:gridCol w="1152128"/>
                <a:gridCol w="1152126"/>
              </a:tblGrid>
              <a:tr h="335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책임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화면정의서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2015-08-28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승인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요청 팝업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(6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번 슬라이드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2016-01-05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6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34355" y="77134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제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개정 이력</a:t>
            </a:r>
            <a:endParaRPr lang="ko-KR" altLang="en-US" sz="12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190339" y="1048345"/>
            <a:ext cx="144016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4648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6856" y="1772816"/>
            <a:ext cx="1393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공통로그인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비상페이지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승인요청 알림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936776" y="1700808"/>
            <a:ext cx="72008" cy="381642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아이디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캐쉬</a:t>
            </a:r>
            <a:r>
              <a:rPr lang="ko-KR" altLang="en-US" sz="900" dirty="0" smtClean="0">
                <a:solidFill>
                  <a:schemeClr val="tx1"/>
                </a:solidFill>
              </a:rPr>
              <a:t> 저장용 체크박스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로그인 정보 입력 박스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회원가입으로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ID </a:t>
            </a:r>
            <a:r>
              <a:rPr lang="ko-KR" altLang="en-US" sz="900" dirty="0" smtClean="0">
                <a:solidFill>
                  <a:schemeClr val="tx1"/>
                </a:solidFill>
              </a:rPr>
              <a:t>찾기 페이지로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PW </a:t>
            </a:r>
            <a:r>
              <a:rPr lang="ko-KR" altLang="en-US" sz="900" dirty="0" smtClean="0">
                <a:solidFill>
                  <a:schemeClr val="tx1"/>
                </a:solidFill>
              </a:rPr>
              <a:t>찾기 페이지로 이동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208584" y="77559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공통로그인</a:t>
            </a:r>
            <a:endParaRPr lang="ko-KR" altLang="en-US" sz="9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208584" y="537105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KJ-ETC-1</a:t>
            </a:r>
            <a:endParaRPr lang="ko-KR" altLang="en-US" sz="900" dirty="0"/>
          </a:p>
        </p:txBody>
      </p:sp>
      <p:sp>
        <p:nvSpPr>
          <p:cNvPr id="170" name="직사각형 169"/>
          <p:cNvSpPr/>
          <p:nvPr/>
        </p:nvSpPr>
        <p:spPr bwMode="auto">
          <a:xfrm>
            <a:off x="1352600" y="3212976"/>
            <a:ext cx="5608402" cy="2090885"/>
          </a:xfrm>
          <a:prstGeom prst="rect">
            <a:avLst/>
          </a:prstGeom>
          <a:solidFill>
            <a:srgbClr val="EAEA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171" name="Text Box 25" descr="type=label"/>
          <p:cNvSpPr txBox="1">
            <a:spLocks noChangeArrowheads="1"/>
          </p:cNvSpPr>
          <p:nvPr/>
        </p:nvSpPr>
        <p:spPr bwMode="auto">
          <a:xfrm>
            <a:off x="1848607" y="3264741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31279"/>
              </p:ext>
            </p:extLst>
          </p:nvPr>
        </p:nvGraphicFramePr>
        <p:xfrm>
          <a:off x="1970543" y="3783641"/>
          <a:ext cx="2743571" cy="5719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65592"/>
                <a:gridCol w="1171759"/>
                <a:gridCol w="806220"/>
              </a:tblGrid>
              <a:tr h="285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  <p:sp>
        <p:nvSpPr>
          <p:cNvPr id="174" name="TextBox 173"/>
          <p:cNvSpPr txBox="1"/>
          <p:nvPr/>
        </p:nvSpPr>
        <p:spPr>
          <a:xfrm>
            <a:off x="2714580" y="4451303"/>
            <a:ext cx="8928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찾기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/  PW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찾기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000911" y="4447270"/>
            <a:ext cx="6235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회원가입  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ㅣ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6" name="Rectangle 191"/>
          <p:cNvSpPr>
            <a:spLocks noChangeArrowheads="1"/>
          </p:cNvSpPr>
          <p:nvPr/>
        </p:nvSpPr>
        <p:spPr bwMode="auto">
          <a:xfrm>
            <a:off x="3950100" y="3835285"/>
            <a:ext cx="682570" cy="4517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900" b="1" dirty="0" smtClean="0"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7" name="Rectangle 190"/>
          <p:cNvSpPr>
            <a:spLocks noChangeArrowheads="1"/>
          </p:cNvSpPr>
          <p:nvPr/>
        </p:nvSpPr>
        <p:spPr bwMode="auto">
          <a:xfrm>
            <a:off x="2776892" y="3825158"/>
            <a:ext cx="1084393" cy="20516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test123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Rectangle 190"/>
          <p:cNvSpPr>
            <a:spLocks noChangeArrowheads="1"/>
          </p:cNvSpPr>
          <p:nvPr/>
        </p:nvSpPr>
        <p:spPr bwMode="auto">
          <a:xfrm>
            <a:off x="2770457" y="4106309"/>
            <a:ext cx="1084393" cy="20516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180975" indent="-180975" algn="l" defTabSz="839788">
              <a:buFont typeface="Wingdings" pitchFamily="2" charset="2"/>
              <a:buNone/>
            </a:pP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**********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9" name="타원 325"/>
          <p:cNvSpPr>
            <a:spLocks noChangeArrowheads="1"/>
          </p:cNvSpPr>
          <p:nvPr/>
        </p:nvSpPr>
        <p:spPr bwMode="auto">
          <a:xfrm>
            <a:off x="2645233" y="3927738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0" name="타원 325"/>
          <p:cNvSpPr>
            <a:spLocks noChangeArrowheads="1"/>
          </p:cNvSpPr>
          <p:nvPr/>
        </p:nvSpPr>
        <p:spPr bwMode="auto">
          <a:xfrm>
            <a:off x="2115789" y="431147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타원 325"/>
          <p:cNvSpPr>
            <a:spLocks noChangeArrowheads="1"/>
          </p:cNvSpPr>
          <p:nvPr/>
        </p:nvSpPr>
        <p:spPr bwMode="auto">
          <a:xfrm>
            <a:off x="2896158" y="431147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타원 325"/>
          <p:cNvSpPr>
            <a:spLocks noChangeArrowheads="1"/>
          </p:cNvSpPr>
          <p:nvPr/>
        </p:nvSpPr>
        <p:spPr bwMode="auto">
          <a:xfrm>
            <a:off x="3575354" y="4320351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07" y="3587908"/>
            <a:ext cx="100013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Rectangle 111" descr="type=button"/>
          <p:cNvSpPr>
            <a:spLocks noChangeArrowheads="1"/>
          </p:cNvSpPr>
          <p:nvPr/>
        </p:nvSpPr>
        <p:spPr bwMode="auto">
          <a:xfrm>
            <a:off x="2039107" y="3534081"/>
            <a:ext cx="850797" cy="21363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 anchor="t" anchorCtr="0"/>
          <a:lstStyle/>
          <a:p>
            <a:pPr algn="l" defTabSz="923533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kumimoji="0"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타원 325"/>
          <p:cNvSpPr>
            <a:spLocks noChangeArrowheads="1"/>
          </p:cNvSpPr>
          <p:nvPr/>
        </p:nvSpPr>
        <p:spPr bwMode="auto">
          <a:xfrm>
            <a:off x="1848607" y="350812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928096" y="4722780"/>
            <a:ext cx="28068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Font typeface="Arial" charset="0"/>
              <a:buChar char="•"/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로그인을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하시면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국제실업쇼핑몰의 서비스를 보다 원활하게</a:t>
            </a:r>
            <a:endParaRPr lang="en-US" altLang="ko-KR" sz="800" dirty="0" smtClean="0">
              <a:latin typeface="맑은 고딕" pitchFamily="50" charset="-127"/>
              <a:ea typeface="맑은 고딕" pitchFamily="50" charset="-127"/>
            </a:endParaRPr>
          </a:p>
          <a:p>
            <a:pPr algn="l">
              <a:buFont typeface="Arial" charset="0"/>
              <a:buChar char="•"/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이용하실 수 있습니다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9" name="직선 연결선 198"/>
          <p:cNvCxnSpPr/>
          <p:nvPr/>
        </p:nvCxnSpPr>
        <p:spPr bwMode="auto">
          <a:xfrm>
            <a:off x="5047535" y="3454850"/>
            <a:ext cx="0" cy="1573420"/>
          </a:xfrm>
          <a:prstGeom prst="line">
            <a:avLst/>
          </a:prstGeom>
          <a:solidFill>
            <a:srgbClr val="EAEAEA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1" name="직사각형 200"/>
          <p:cNvSpPr/>
          <p:nvPr/>
        </p:nvSpPr>
        <p:spPr>
          <a:xfrm>
            <a:off x="416496" y="1988840"/>
            <a:ext cx="7416824" cy="52996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443168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의료소모품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494541" y="2066096"/>
            <a:ext cx="869575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전체메뉴보기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2154638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의료기기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2866109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수술기구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3577579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전산소모품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4289050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건강기능식품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5000520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생활가전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5711990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사무용품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6423461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진료과별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7134931" y="2073394"/>
            <a:ext cx="632418" cy="37544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핫존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416496" y="1196752"/>
            <a:ext cx="7416824" cy="7200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TOP </a:t>
            </a:r>
            <a:r>
              <a:rPr lang="ko-KR" altLang="en-US" sz="800" dirty="0" smtClean="0">
                <a:solidFill>
                  <a:schemeClr val="tx1"/>
                </a:solidFill>
              </a:rPr>
              <a:t>영역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4" name="그룹 204"/>
          <p:cNvGrpSpPr/>
          <p:nvPr/>
        </p:nvGrpSpPr>
        <p:grpSpPr>
          <a:xfrm>
            <a:off x="5267834" y="3466252"/>
            <a:ext cx="1585898" cy="1584176"/>
            <a:chOff x="1712640" y="3128805"/>
            <a:chExt cx="915392" cy="914400"/>
          </a:xfrm>
        </p:grpSpPr>
        <p:sp>
          <p:nvSpPr>
            <p:cNvPr id="215" name="직사각형 214"/>
            <p:cNvSpPr/>
            <p:nvPr/>
          </p:nvSpPr>
          <p:spPr>
            <a:xfrm>
              <a:off x="1712640" y="3128805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H="1">
              <a:off x="1712640" y="3128805"/>
              <a:ext cx="915392" cy="914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/>
            <p:cNvSpPr/>
            <p:nvPr/>
          </p:nvSpPr>
          <p:spPr>
            <a:xfrm>
              <a:off x="1732262" y="3526986"/>
              <a:ext cx="894776" cy="11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안내 이미지</a:t>
              </a:r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5" name="직사각형 224"/>
          <p:cNvSpPr/>
          <p:nvPr/>
        </p:nvSpPr>
        <p:spPr>
          <a:xfrm>
            <a:off x="416496" y="5805264"/>
            <a:ext cx="7416824" cy="4320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푸터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937516" y="1592292"/>
            <a:ext cx="5654352" cy="4626833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6357" y="2084585"/>
            <a:ext cx="3576669" cy="266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국제실업 서비스 점검 알림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73214" y="3325563"/>
            <a:ext cx="1446245" cy="1706254"/>
            <a:chOff x="5271796" y="2479373"/>
            <a:chExt cx="1446245" cy="170625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271797" y="2479373"/>
              <a:ext cx="1446244" cy="1706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 bwMode="auto">
            <a:xfrm>
              <a:off x="5271796" y="2479373"/>
              <a:ext cx="1446245" cy="1706254"/>
            </a:xfrm>
            <a:prstGeom prst="line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 flipH="1">
              <a:off x="5271797" y="2479373"/>
              <a:ext cx="1446244" cy="1706254"/>
            </a:xfrm>
            <a:prstGeom prst="line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539614" y="3224186"/>
              <a:ext cx="961598" cy="199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알림 이미지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89732" y="2821312"/>
            <a:ext cx="4291190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국제실업 온라인 서비스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운영팀입니다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현재 국제실업 온라인 서비스는 보다 안정적인 서비스 제공을 위해 시스템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점검중에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있습니다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점검 중에는 서비스 이용을 하실 수 없습니다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이에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회원분들께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불편을드려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죄송합니다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회원님들의 넓은 양해 바랍니다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빠른시간에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 정상적으로 운영할 수 있도록 최선을 다하겠습니다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604865" y="4178690"/>
            <a:ext cx="3181739" cy="170625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11" name="타원 325"/>
          <p:cNvSpPr>
            <a:spLocks noChangeArrowheads="1"/>
          </p:cNvSpPr>
          <p:nvPr/>
        </p:nvSpPr>
        <p:spPr bwMode="auto">
          <a:xfrm>
            <a:off x="1604865" y="4178690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584" y="77559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비상페이지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7105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KJ-ETC-2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점검 일시가 있을 경우 노출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937516" y="1592292"/>
            <a:ext cx="5654352" cy="4626833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바탕체" pitchFamily="17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6357" y="2084585"/>
            <a:ext cx="3576669" cy="295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국제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몰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이용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알림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973214" y="3325563"/>
            <a:ext cx="1446245" cy="1706254"/>
            <a:chOff x="5271796" y="2479373"/>
            <a:chExt cx="1446245" cy="1706254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271797" y="2479373"/>
              <a:ext cx="1446244" cy="1706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바탕체" pitchFamily="17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 bwMode="auto">
            <a:xfrm>
              <a:off x="5271796" y="2479373"/>
              <a:ext cx="1446245" cy="1706254"/>
            </a:xfrm>
            <a:prstGeom prst="line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 flipH="1">
              <a:off x="5271797" y="2479373"/>
              <a:ext cx="1446244" cy="1706254"/>
            </a:xfrm>
            <a:prstGeom prst="line">
              <a:avLst/>
            </a:prstGeom>
            <a:solidFill>
              <a:srgbClr val="EAEAE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5539614" y="3224186"/>
              <a:ext cx="961598" cy="199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알림 이미지</a:t>
              </a:r>
              <a:endParaRPr lang="en-US" altLang="ko-KR" sz="12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89732" y="2821312"/>
            <a:ext cx="42911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현재 접근하신 몰은 관리자 승인이 필요한 몰입니다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관리자에게 몰 이용 승인 요청을 하시겠습니까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l">
              <a:lnSpc>
                <a:spcPct val="120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승인까지는 영업일 기준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일 가량 소요될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584" y="775590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승인요청 알림</a:t>
            </a:r>
            <a:endParaRPr lang="ko-KR" alt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208584" y="537105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KJ-ETC-3</a:t>
            </a:r>
            <a:endParaRPr lang="ko-KR" altLang="en-US" sz="900" dirty="0"/>
          </a:p>
        </p:txBody>
      </p:sp>
      <p:sp>
        <p:nvSpPr>
          <p:cNvPr id="15" name="직사각형 14"/>
          <p:cNvSpPr/>
          <p:nvPr/>
        </p:nvSpPr>
        <p:spPr>
          <a:xfrm>
            <a:off x="7977336" y="1412776"/>
            <a:ext cx="1800200" cy="53285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smtClean="0">
                <a:solidFill>
                  <a:schemeClr val="tx1"/>
                </a:solidFill>
              </a:rPr>
              <a:t>승인 권한이 있는 몰에 적용하며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권한이 없는 회원이 접근할 때 노출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ko-KR" altLang="en-US" sz="900" dirty="0" err="1" smtClean="0">
                <a:solidFill>
                  <a:schemeClr val="tx1"/>
                </a:solidFill>
              </a:rPr>
              <a:t>비로그인</a:t>
            </a:r>
            <a:r>
              <a:rPr lang="ko-KR" altLang="en-US" sz="900" dirty="0" smtClean="0">
                <a:solidFill>
                  <a:schemeClr val="tx1"/>
                </a:solidFill>
              </a:rPr>
              <a:t> 시 로그인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선노출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승인요청시</a:t>
            </a:r>
            <a:r>
              <a:rPr lang="ko-KR" altLang="en-US" sz="900" dirty="0" smtClean="0">
                <a:solidFill>
                  <a:schemeClr val="tx1"/>
                </a:solidFill>
              </a:rPr>
              <a:t> 관리자에게 해당 몰 권한 요청 발송</a:t>
            </a:r>
            <a:r>
              <a:rPr lang="en-US" altLang="ko-KR" sz="900" dirty="0">
                <a:solidFill>
                  <a:schemeClr val="tx1"/>
                </a:solidFill>
              </a:rPr>
              <a:t/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b="1" dirty="0">
                <a:solidFill>
                  <a:srgbClr val="00B0F0"/>
                </a:solidFill>
              </a:rPr>
              <a:t>(</a:t>
            </a:r>
            <a:r>
              <a:rPr lang="ko-KR" altLang="en-US" sz="900" b="1" dirty="0">
                <a:solidFill>
                  <a:srgbClr val="00B0F0"/>
                </a:solidFill>
              </a:rPr>
              <a:t>회원목록</a:t>
            </a:r>
            <a:r>
              <a:rPr lang="en-US" altLang="ko-KR" sz="900" b="1" dirty="0">
                <a:solidFill>
                  <a:srgbClr val="00B0F0"/>
                </a:solidFill>
              </a:rPr>
              <a:t>:KJB-Me-001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endParaRPr lang="en-US" altLang="ko-KR" sz="900" dirty="0" smtClean="0">
              <a:solidFill>
                <a:schemeClr val="tx1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900" dirty="0" smtClean="0">
                <a:solidFill>
                  <a:schemeClr val="tx1"/>
                </a:solidFill>
              </a:rPr>
              <a:t>OO</a:t>
            </a:r>
            <a:r>
              <a:rPr lang="ko-KR" altLang="en-US" sz="900" dirty="0" smtClean="0">
                <a:solidFill>
                  <a:schemeClr val="tx1"/>
                </a:solidFill>
              </a:rPr>
              <a:t>몰은 몰 이름 연동</a:t>
            </a:r>
            <a:r>
              <a:rPr lang="en-US" altLang="ko-KR" sz="900" dirty="0" smtClean="0">
                <a:solidFill>
                  <a:schemeClr val="tx1"/>
                </a:solidFill>
              </a:rPr>
              <a:t/>
            </a:r>
            <a:br>
              <a:rPr lang="en-US" altLang="ko-KR" sz="900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900" b="1" dirty="0" smtClean="0">
                <a:solidFill>
                  <a:srgbClr val="00B0F0"/>
                </a:solidFill>
              </a:rPr>
              <a:t>상품카테고리 목록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:</a:t>
            </a:r>
            <a:r>
              <a:rPr lang="en-US" altLang="ko-KR" sz="900" b="1" dirty="0" smtClean="0">
                <a:solidFill>
                  <a:srgbClr val="00B0F0"/>
                </a:solidFill>
              </a:rPr>
              <a:t>KJB-G-001)</a:t>
            </a:r>
            <a:endParaRPr lang="en-US" altLang="ko-KR" sz="900" b="1" dirty="0" smtClean="0">
              <a:solidFill>
                <a:srgbClr val="00B0F0"/>
              </a:solidFill>
            </a:endParaRPr>
          </a:p>
          <a:p>
            <a:pPr marL="180000" indent="-144000">
              <a:buClr>
                <a:srgbClr val="FF0000"/>
              </a:buClr>
              <a:buFont typeface="+mj-ea"/>
              <a:buAutoNum type="circleNumDbPlain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26291" y="3766089"/>
            <a:ext cx="1293008" cy="504021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OO</a:t>
            </a:r>
            <a:r>
              <a:rPr lang="ko-KR" altLang="en-US" sz="800" dirty="0" smtClean="0">
                <a:solidFill>
                  <a:schemeClr val="tx1"/>
                </a:solidFill>
              </a:rPr>
              <a:t>몰 승인 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22451" y="4437112"/>
            <a:ext cx="1293008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이전페이지 돌아가기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타원 325"/>
          <p:cNvSpPr>
            <a:spLocks noChangeArrowheads="1"/>
          </p:cNvSpPr>
          <p:nvPr/>
        </p:nvSpPr>
        <p:spPr bwMode="auto">
          <a:xfrm>
            <a:off x="1012967" y="161190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325"/>
          <p:cNvSpPr>
            <a:spLocks noChangeArrowheads="1"/>
          </p:cNvSpPr>
          <p:nvPr/>
        </p:nvSpPr>
        <p:spPr bwMode="auto">
          <a:xfrm>
            <a:off x="2231041" y="3709407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325"/>
          <p:cNvSpPr>
            <a:spLocks noChangeArrowheads="1"/>
          </p:cNvSpPr>
          <p:nvPr/>
        </p:nvSpPr>
        <p:spPr bwMode="auto">
          <a:xfrm>
            <a:off x="2231041" y="4437112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325"/>
          <p:cNvSpPr>
            <a:spLocks noChangeArrowheads="1"/>
          </p:cNvSpPr>
          <p:nvPr/>
        </p:nvSpPr>
        <p:spPr bwMode="auto">
          <a:xfrm>
            <a:off x="2648744" y="405843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36000" rIns="360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48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226</Words>
  <Application>Microsoft Office PowerPoint</Application>
  <PresentationFormat>A4 용지(210x297mm)</PresentationFormat>
  <Paragraphs>93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Think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</dc:creator>
  <cp:lastModifiedBy>USER</cp:lastModifiedBy>
  <cp:revision>83</cp:revision>
  <dcterms:created xsi:type="dcterms:W3CDTF">2015-01-03T05:12:27Z</dcterms:created>
  <dcterms:modified xsi:type="dcterms:W3CDTF">2016-01-05T12:07:47Z</dcterms:modified>
</cp:coreProperties>
</file>