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152" y="-7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DA7E-DB51-4723-A4F2-AC777B7414A9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FD24-3343-4A87-B528-7B2DD76F4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DA7E-DB51-4723-A4F2-AC777B7414A9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FD24-3343-4A87-B528-7B2DD76F4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DA7E-DB51-4723-A4F2-AC777B7414A9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FD24-3343-4A87-B528-7B2DD76F4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DA7E-DB51-4723-A4F2-AC777B7414A9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FD24-3343-4A87-B528-7B2DD76F4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DA7E-DB51-4723-A4F2-AC777B7414A9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FD24-3343-4A87-B528-7B2DD76F4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DA7E-DB51-4723-A4F2-AC777B7414A9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FD24-3343-4A87-B528-7B2DD76F4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DA7E-DB51-4723-A4F2-AC777B7414A9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FD24-3343-4A87-B528-7B2DD76F4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DA7E-DB51-4723-A4F2-AC777B7414A9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FD24-3343-4A87-B528-7B2DD76F4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DA7E-DB51-4723-A4F2-AC777B7414A9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FD24-3343-4A87-B528-7B2DD76F4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DA7E-DB51-4723-A4F2-AC777B7414A9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FD24-3343-4A87-B528-7B2DD76F4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DA7E-DB51-4723-A4F2-AC777B7414A9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2FD24-3343-4A87-B528-7B2DD76F4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9DA7E-DB51-4723-A4F2-AC777B7414A9}" type="datetimeFigureOut">
              <a:rPr lang="ko-KR" altLang="en-US" smtClean="0"/>
              <a:pPr/>
              <a:t>2015-09-14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FD24-3343-4A87-B528-7B2DD76F41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>
            <a:off x="0" y="6897216"/>
            <a:ext cx="5517232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-27384" y="6897216"/>
            <a:ext cx="7601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-</a:t>
            </a:r>
            <a:r>
              <a:rPr lang="ko-KR" altLang="en-US" sz="700" b="1" dirty="0" smtClean="0"/>
              <a:t>반복주문상품</a:t>
            </a:r>
            <a:endParaRPr lang="ko-KR" altLang="en-US" sz="700" b="1" dirty="0"/>
          </a:p>
        </p:txBody>
      </p:sp>
      <p:graphicFrame>
        <p:nvGraphicFramePr>
          <p:cNvPr id="139" name="표 138"/>
          <p:cNvGraphicFramePr>
            <a:graphicFrameLocks noGrp="1"/>
          </p:cNvGraphicFramePr>
          <p:nvPr/>
        </p:nvGraphicFramePr>
        <p:xfrm>
          <a:off x="1" y="7113240"/>
          <a:ext cx="5301208" cy="731520"/>
        </p:xfrm>
        <a:graphic>
          <a:graphicData uri="http://schemas.openxmlformats.org/drawingml/2006/table">
            <a:tbl>
              <a:tblPr/>
              <a:tblGrid>
                <a:gridCol w="600069"/>
                <a:gridCol w="1367390"/>
                <a:gridCol w="629051"/>
                <a:gridCol w="487403"/>
                <a:gridCol w="432194"/>
                <a:gridCol w="378657"/>
                <a:gridCol w="649128"/>
                <a:gridCol w="540941"/>
                <a:gridCol w="216375"/>
              </a:tblGrid>
              <a:tr h="48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최근구매일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제조사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단위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공급가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공급사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선택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2015-09-01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일회용주사기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1cc 26G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한국백신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100ea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5,000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길동메디칼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0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40" name="그룹 139"/>
          <p:cNvGrpSpPr/>
          <p:nvPr/>
        </p:nvGrpSpPr>
        <p:grpSpPr>
          <a:xfrm>
            <a:off x="5142186" y="7246069"/>
            <a:ext cx="94029" cy="602746"/>
            <a:chOff x="618304" y="4552152"/>
            <a:chExt cx="115200" cy="738458"/>
          </a:xfrm>
        </p:grpSpPr>
        <p:pic>
          <p:nvPicPr>
            <p:cNvPr id="141" name="Picture 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04" y="4707966"/>
              <a:ext cx="115200" cy="11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04" y="4552152"/>
              <a:ext cx="115200" cy="11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04" y="4863781"/>
              <a:ext cx="115200" cy="11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04" y="5175410"/>
              <a:ext cx="115200" cy="11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04" y="5019596"/>
              <a:ext cx="115200" cy="115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모서리가 둥근 직사각형 145"/>
          <p:cNvSpPr/>
          <p:nvPr/>
        </p:nvSpPr>
        <p:spPr>
          <a:xfrm>
            <a:off x="4653136" y="6858862"/>
            <a:ext cx="746860" cy="254378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선택상품 </a:t>
            </a:r>
            <a:endParaRPr lang="en-US" altLang="ko-KR" sz="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장바구니 담기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5294989" y="7093961"/>
            <a:ext cx="132228" cy="7640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600" dirty="0" smtClean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299471" y="7756254"/>
            <a:ext cx="117545" cy="10177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5299471" y="7093961"/>
            <a:ext cx="117545" cy="10177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150" name="직사각형 149"/>
          <p:cNvSpPr/>
          <p:nvPr/>
        </p:nvSpPr>
        <p:spPr>
          <a:xfrm>
            <a:off x="5296047" y="7362065"/>
            <a:ext cx="124392" cy="17527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chemeClr val="tx1"/>
                </a:solidFill>
              </a:rPr>
              <a:t>=</a:t>
            </a:r>
            <a:endParaRPr lang="ko-KR" alt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1" y="0"/>
            <a:ext cx="6354985" cy="9906000"/>
            <a:chOff x="0" y="0"/>
            <a:chExt cx="8397552" cy="130899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7416824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600" dirty="0" smtClean="0">
                  <a:solidFill>
                    <a:schemeClr val="tx1"/>
                  </a:solidFill>
                </a:rPr>
                <a:t>로그인 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ㅣ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회원가입 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ㅣ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ID/PW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찾기ㅣ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마이페이지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ㅣ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고객센터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252" y="929"/>
              <a:ext cx="1030402" cy="215096"/>
            </a:xfrm>
            <a:prstGeom prst="rect">
              <a:avLst/>
            </a:prstGeom>
            <a:pattFill prst="ltHorz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즐겨찾기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추가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499" y="355489"/>
              <a:ext cx="1691897" cy="50896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로고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60798" y="432976"/>
              <a:ext cx="2035808" cy="216024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검</a:t>
              </a:r>
              <a:r>
                <a:rPr lang="ko-KR" altLang="en-US" sz="600" dirty="0">
                  <a:solidFill>
                    <a:schemeClr val="tx1"/>
                  </a:solidFill>
                </a:rPr>
                <a:t>색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52390" y="721008"/>
              <a:ext cx="1996640" cy="144016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인기검색어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1, 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인기검색어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2 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인기검색어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3 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74811" y="355490"/>
              <a:ext cx="1910707" cy="293510"/>
            </a:xfrm>
            <a:prstGeom prst="rect">
              <a:avLst/>
            </a:prstGeom>
            <a:pattFill prst="ltHorz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프로모션 영역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57142" y="649000"/>
              <a:ext cx="194421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 공지 제목입니다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공지 제목이요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공지 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449030" y="433546"/>
              <a:ext cx="504056" cy="216024"/>
            </a:xfrm>
            <a:prstGeom prst="roundRect">
              <a:avLst/>
            </a:prstGeom>
            <a:gradFill>
              <a:gsLst>
                <a:gs pos="100000">
                  <a:srgbClr val="CCCCCC"/>
                </a:gs>
                <a:gs pos="0">
                  <a:schemeClr val="bg1">
                    <a:lumMod val="75000"/>
                  </a:schemeClr>
                </a:gs>
                <a:gs pos="93000">
                  <a:srgbClr val="DDE1E7"/>
                </a:gs>
                <a:gs pos="8000">
                  <a:schemeClr val="bg1">
                    <a:lumMod val="85000"/>
                  </a:schemeClr>
                </a:gs>
                <a:gs pos="73500">
                  <a:schemeClr val="bg1"/>
                </a:gs>
                <a:gs pos="34000">
                  <a:schemeClr val="bg1"/>
                </a:gs>
              </a:gsLst>
              <a:lin ang="5400000" scaled="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검색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360798" y="721008"/>
              <a:ext cx="144016" cy="1440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B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4593046" y="721008"/>
              <a:ext cx="360040" cy="180020"/>
              <a:chOff x="5025008" y="3861048"/>
              <a:chExt cx="576064" cy="288032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5025008" y="3861048"/>
                <a:ext cx="288032" cy="288032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◀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5313040" y="3861048"/>
                <a:ext cx="288032" cy="288032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▶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288790" y="317424"/>
              <a:ext cx="2736304" cy="360040"/>
            </a:xfrm>
            <a:prstGeom prst="roundRect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0" y="980014"/>
              <a:ext cx="7416824" cy="529962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518205" y="1568624"/>
              <a:ext cx="5885858" cy="1942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프로모션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8045" y="1057270"/>
              <a:ext cx="869575" cy="3754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전체메뉴보기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014149" y="1064568"/>
              <a:ext cx="5481218" cy="375449"/>
              <a:chOff x="1365123" y="2564904"/>
              <a:chExt cx="5612711" cy="375449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365123" y="2564904"/>
                <a:ext cx="632418" cy="375449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의료소모품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76593" y="2564904"/>
                <a:ext cx="632418" cy="375449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의료기기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788064" y="2564904"/>
                <a:ext cx="632418" cy="375449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수술기구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499534" y="2564904"/>
                <a:ext cx="632418" cy="375449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전산소모품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211005" y="2564904"/>
                <a:ext cx="632418" cy="375449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건강기능식품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922475" y="2564904"/>
                <a:ext cx="632418" cy="375449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생활가전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633945" y="2564904"/>
                <a:ext cx="632418" cy="375449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사무용품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345416" y="2564904"/>
                <a:ext cx="632418" cy="375449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진료과별</a:t>
                </a:r>
                <a:endParaRPr lang="en-US" altLang="ko-KR" sz="6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6718435" y="1064568"/>
              <a:ext cx="632418" cy="375449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HOT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037" y="1568624"/>
              <a:ext cx="1440160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045" y="1712640"/>
              <a:ext cx="86409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 err="1" smtClean="0">
                  <a:solidFill>
                    <a:schemeClr val="tx1"/>
                  </a:solidFill>
                </a:rPr>
                <a:t>honggildond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045" y="2000672"/>
              <a:ext cx="86409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71" y="2576736"/>
              <a:ext cx="1440160" cy="433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인기구매 상품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100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037" y="3077372"/>
              <a:ext cx="1440160" cy="433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나의 관심상품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599777" y="3080792"/>
              <a:ext cx="5751076" cy="35662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742469" y="3152800"/>
              <a:ext cx="855856" cy="2168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662523" y="3152800"/>
              <a:ext cx="855856" cy="2168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582577" y="3152800"/>
              <a:ext cx="855856" cy="2168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502631" y="3152800"/>
              <a:ext cx="855856" cy="2168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422685" y="3152800"/>
              <a:ext cx="855856" cy="2168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342741" y="3152800"/>
              <a:ext cx="855856" cy="2168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158165" y="1712640"/>
              <a:ext cx="216024" cy="216024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저장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42141" y="1712640"/>
              <a:ext cx="216024" cy="216024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□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14149" y="2000672"/>
              <a:ext cx="360040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8045" y="2288704"/>
              <a:ext cx="792088" cy="180000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ID / PW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찾기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942141" y="2288704"/>
              <a:ext cx="432048" cy="180000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0" y="3872880"/>
              <a:ext cx="7344816" cy="57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0" y="3584848"/>
              <a:ext cx="244827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국제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Top 10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633435" y="4016896"/>
              <a:ext cx="2221961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월간 상품별 판매 랭킹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6024" y="4016896"/>
              <a:ext cx="2304256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최신 판매 랭킹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,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68552" y="4016896"/>
              <a:ext cx="2221961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회원이 뽑은 관심상품 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Best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4808984"/>
              <a:ext cx="7344816" cy="2736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48257" y="4953001"/>
              <a:ext cx="1311455" cy="1800203"/>
              <a:chOff x="488504" y="2924944"/>
              <a:chExt cx="1656184" cy="2273405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488504" y="2924944"/>
                <a:ext cx="1656184" cy="16561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488504" y="2924944"/>
                <a:ext cx="1656184" cy="1656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>
                <a:off x="488504" y="2924944"/>
                <a:ext cx="1656184" cy="1656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직사각형 56"/>
              <p:cNvSpPr/>
              <p:nvPr/>
            </p:nvSpPr>
            <p:spPr>
              <a:xfrm>
                <a:off x="975718" y="3587418"/>
                <a:ext cx="672115" cy="3312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88504" y="4663937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/>
                    </a:solidFill>
                  </a:rPr>
                  <a:t>일회용주사기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88504" y="4829556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trike="sngStrike" dirty="0" smtClean="0">
                    <a:solidFill>
                      <a:schemeClr val="tx1"/>
                    </a:solidFill>
                  </a:rPr>
                  <a:t>3,000</a:t>
                </a:r>
                <a:r>
                  <a:rPr lang="ko-KR" altLang="en-US" sz="700" strike="sngStrike" dirty="0" smtClean="0">
                    <a:solidFill>
                      <a:schemeClr val="tx1"/>
                    </a:solidFill>
                  </a:rPr>
                  <a:t>원</a:t>
                </a:r>
                <a:endParaRPr lang="ko-KR" altLang="en-US" sz="700" strike="sngStrik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88504" y="5032731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2,000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원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타원 60"/>
            <p:cNvSpPr/>
            <p:nvPr/>
          </p:nvSpPr>
          <p:spPr>
            <a:xfrm>
              <a:off x="3600400" y="6858744"/>
              <a:ext cx="93712" cy="937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2" name="타원 61"/>
            <p:cNvSpPr/>
            <p:nvPr/>
          </p:nvSpPr>
          <p:spPr>
            <a:xfrm>
              <a:off x="3600400" y="7011144"/>
              <a:ext cx="93712" cy="937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600400" y="7163544"/>
              <a:ext cx="93712" cy="9371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0" y="4520952"/>
              <a:ext cx="7344816" cy="288032"/>
              <a:chOff x="416496" y="2564904"/>
              <a:chExt cx="11017224" cy="288032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416496" y="2564904"/>
                <a:ext cx="3672408" cy="2880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오늘만 </a:t>
                </a:r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이가격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088904" y="2564904"/>
                <a:ext cx="3672408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신규 상품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761312" y="2564904"/>
                <a:ext cx="3672408" cy="2880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가격제안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588417" y="4953000"/>
              <a:ext cx="1311455" cy="1800203"/>
              <a:chOff x="488504" y="2924944"/>
              <a:chExt cx="1656184" cy="2273405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488504" y="2924944"/>
                <a:ext cx="1656184" cy="16561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488504" y="2924944"/>
                <a:ext cx="1656184" cy="1656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488504" y="2924944"/>
                <a:ext cx="1656184" cy="1656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직사각형 71"/>
              <p:cNvSpPr/>
              <p:nvPr/>
            </p:nvSpPr>
            <p:spPr>
              <a:xfrm>
                <a:off x="975718" y="3587418"/>
                <a:ext cx="672115" cy="3312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88504" y="4663937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/>
                    </a:solidFill>
                  </a:rPr>
                  <a:t>일회용주사기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88504" y="4829556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trike="sngStrike" dirty="0" smtClean="0">
                    <a:solidFill>
                      <a:schemeClr val="tx1"/>
                    </a:solidFill>
                  </a:rPr>
                  <a:t>3,000</a:t>
                </a:r>
                <a:r>
                  <a:rPr lang="ko-KR" altLang="en-US" sz="700" strike="sngStrike" dirty="0" smtClean="0">
                    <a:solidFill>
                      <a:schemeClr val="tx1"/>
                    </a:solidFill>
                  </a:rPr>
                  <a:t>원</a:t>
                </a:r>
                <a:endParaRPr lang="ko-KR" altLang="en-US" sz="700" strike="sngStrik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88504" y="5032731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2,000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원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3020042" y="4952999"/>
              <a:ext cx="1311455" cy="1800203"/>
              <a:chOff x="488504" y="2924944"/>
              <a:chExt cx="1656184" cy="2273405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488504" y="2924944"/>
                <a:ext cx="1656184" cy="16561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488504" y="2924944"/>
                <a:ext cx="1656184" cy="1656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>
                <a:off x="488504" y="2924944"/>
                <a:ext cx="1656184" cy="1656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직사각형 79"/>
              <p:cNvSpPr/>
              <p:nvPr/>
            </p:nvSpPr>
            <p:spPr>
              <a:xfrm>
                <a:off x="975718" y="3587418"/>
                <a:ext cx="672115" cy="3312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88504" y="4663937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/>
                    </a:solidFill>
                  </a:rPr>
                  <a:t>일회용주사기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488504" y="4829556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trike="sngStrike" dirty="0" smtClean="0">
                    <a:solidFill>
                      <a:schemeClr val="tx1"/>
                    </a:solidFill>
                  </a:rPr>
                  <a:t>3,000</a:t>
                </a:r>
                <a:r>
                  <a:rPr lang="ko-KR" altLang="en-US" sz="700" strike="sngStrike" dirty="0" smtClean="0">
                    <a:solidFill>
                      <a:schemeClr val="tx1"/>
                    </a:solidFill>
                  </a:rPr>
                  <a:t>원</a:t>
                </a:r>
                <a:endParaRPr lang="ko-KR" altLang="en-US" sz="700" strike="sngStrik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488504" y="5032731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2,000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원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468737" y="4952998"/>
              <a:ext cx="1311455" cy="1800203"/>
              <a:chOff x="488504" y="2924944"/>
              <a:chExt cx="1656184" cy="2273405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488504" y="2924944"/>
                <a:ext cx="1656184" cy="16561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>
                <a:off x="488504" y="2924944"/>
                <a:ext cx="1656184" cy="1656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>
                <a:off x="488504" y="2924944"/>
                <a:ext cx="1656184" cy="1656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직사각형 87"/>
              <p:cNvSpPr/>
              <p:nvPr/>
            </p:nvSpPr>
            <p:spPr>
              <a:xfrm>
                <a:off x="975718" y="3587418"/>
                <a:ext cx="672115" cy="3312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488504" y="4663937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/>
                    </a:solidFill>
                  </a:rPr>
                  <a:t>일회용주사기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88504" y="4829556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trike="sngStrike" dirty="0" smtClean="0">
                    <a:solidFill>
                      <a:schemeClr val="tx1"/>
                    </a:solidFill>
                  </a:rPr>
                  <a:t>3,000</a:t>
                </a:r>
                <a:r>
                  <a:rPr lang="ko-KR" altLang="en-US" sz="700" strike="sngStrike" dirty="0" smtClean="0">
                    <a:solidFill>
                      <a:schemeClr val="tx1"/>
                    </a:solidFill>
                  </a:rPr>
                  <a:t>원</a:t>
                </a:r>
                <a:endParaRPr lang="ko-KR" altLang="en-US" sz="700" strike="sngStrik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488504" y="5032731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2,000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원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5908897" y="4952997"/>
              <a:ext cx="1311455" cy="1800203"/>
              <a:chOff x="488504" y="2924944"/>
              <a:chExt cx="1656184" cy="2273405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88504" y="2924944"/>
                <a:ext cx="1656184" cy="16561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4" name="직선 연결선 93"/>
              <p:cNvCxnSpPr/>
              <p:nvPr/>
            </p:nvCxnSpPr>
            <p:spPr>
              <a:xfrm>
                <a:off x="488504" y="2924944"/>
                <a:ext cx="1656184" cy="1656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/>
              <p:nvPr/>
            </p:nvCxnSpPr>
            <p:spPr>
              <a:xfrm flipH="1">
                <a:off x="488504" y="2924944"/>
                <a:ext cx="1656184" cy="1656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직사각형 95"/>
              <p:cNvSpPr/>
              <p:nvPr/>
            </p:nvSpPr>
            <p:spPr>
              <a:xfrm>
                <a:off x="975718" y="3587418"/>
                <a:ext cx="672115" cy="3312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/>
                    </a:solidFill>
                  </a:rPr>
                  <a:t>이미지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488504" y="4663937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>
                    <a:solidFill>
                      <a:schemeClr val="tx1"/>
                    </a:solidFill>
                  </a:rPr>
                  <a:t>일회용주사기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88504" y="4829556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strike="sngStrike" dirty="0" smtClean="0">
                    <a:solidFill>
                      <a:schemeClr val="tx1"/>
                    </a:solidFill>
                  </a:rPr>
                  <a:t>3,000</a:t>
                </a:r>
                <a:r>
                  <a:rPr lang="ko-KR" altLang="en-US" sz="700" strike="sngStrike" dirty="0" smtClean="0">
                    <a:solidFill>
                      <a:schemeClr val="tx1"/>
                    </a:solidFill>
                  </a:rPr>
                  <a:t>원</a:t>
                </a:r>
                <a:endParaRPr lang="ko-KR" altLang="en-US" sz="700" strike="sngStrik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488504" y="5032731"/>
                <a:ext cx="1656184" cy="165618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tx1"/>
                    </a:solidFill>
                  </a:rPr>
                  <a:t>2,000</a:t>
                </a:r>
                <a:r>
                  <a:rPr lang="ko-KR" altLang="en-US" sz="800" b="1" dirty="0" err="1" smtClean="0">
                    <a:solidFill>
                      <a:schemeClr val="tx1"/>
                    </a:solidFill>
                  </a:rPr>
                  <a:t>원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0" y="7401272"/>
              <a:ext cx="734481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&lt;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오늘만 </a:t>
              </a:r>
              <a:r>
                <a:rPr lang="ko-KR" altLang="en-US" sz="700" dirty="0" err="1" smtClean="0">
                  <a:solidFill>
                    <a:schemeClr val="tx1"/>
                  </a:solidFill>
                </a:rPr>
                <a:t>이가격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 상품 전체보기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&gt;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44016" y="4953000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1+1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584176" y="4953000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1+1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024336" y="4953000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무료배송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64496" y="4953000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1+1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904656" y="4953000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40%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144016" y="5169024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무료배송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024336" y="5169024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45%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464496" y="5169024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40%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584176" y="5169024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48%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44016" y="5385048"/>
              <a:ext cx="504056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50%</a:t>
              </a:r>
              <a:endPara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3672409" y="7905328"/>
              <a:ext cx="3672408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672409" y="7617296"/>
              <a:ext cx="244827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공급자몰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44417" y="7977336"/>
              <a:ext cx="1728192" cy="4800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공급자 배너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1" y="7905328"/>
              <a:ext cx="3600400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" y="7617296"/>
              <a:ext cx="244827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72009" y="7977336"/>
              <a:ext cx="266429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 공지 제목입니다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공지 제목이요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2808313" y="7977336"/>
              <a:ext cx="72008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2015-08-01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72009" y="8193360"/>
              <a:ext cx="266429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 공지 제목입니다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공지 제목이요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808313" y="8193360"/>
              <a:ext cx="72008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2015-08-01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72009" y="8409384"/>
              <a:ext cx="266429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 공지 제목입니다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공지 제목이요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808313" y="8409384"/>
              <a:ext cx="72008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2015-08-01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2009" y="8625408"/>
              <a:ext cx="266429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 공지 제목입니다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공지 제목이요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808313" y="8625408"/>
              <a:ext cx="72008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2015-08-01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2009" y="8841432"/>
              <a:ext cx="2664296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 공지 제목입니다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공지 제목이요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.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808313" y="8841432"/>
              <a:ext cx="72008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2015-08-01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0" y="11361712"/>
              <a:ext cx="7344816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544617" y="7977336"/>
              <a:ext cx="1728192" cy="4800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공급자 배너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2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744417" y="8553400"/>
              <a:ext cx="1728192" cy="4800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공급자 배너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3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544617" y="8553400"/>
              <a:ext cx="1728192" cy="48005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공급자 배너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4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72009" y="11433718"/>
              <a:ext cx="7200800" cy="360043"/>
              <a:chOff x="488504" y="4221086"/>
              <a:chExt cx="8996943" cy="360043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488504" y="4221089"/>
                <a:ext cx="1724135" cy="3600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배너 </a:t>
                </a:r>
                <a:r>
                  <a:rPr lang="en-US" altLang="ko-KR" sz="6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314059" y="4221088"/>
                <a:ext cx="1724135" cy="3600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배너 </a:t>
                </a:r>
                <a:r>
                  <a:rPr lang="en-US" altLang="ko-KR" sz="6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139614" y="4221087"/>
                <a:ext cx="1724135" cy="3600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배너</a:t>
                </a:r>
                <a:r>
                  <a:rPr lang="en-US" altLang="ko-KR" sz="600" dirty="0" smtClean="0">
                    <a:solidFill>
                      <a:schemeClr val="tx1"/>
                    </a:solidFill>
                  </a:rPr>
                  <a:t> 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5965169" y="4221086"/>
                <a:ext cx="1724135" cy="3600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배너 </a:t>
                </a:r>
                <a:r>
                  <a:rPr lang="en-US" altLang="ko-KR" sz="6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7761312" y="4221088"/>
                <a:ext cx="1724135" cy="3600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배너 </a:t>
                </a:r>
                <a:r>
                  <a:rPr lang="en-US" altLang="ko-KR" sz="6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직사각형 136"/>
            <p:cNvSpPr/>
            <p:nvPr/>
          </p:nvSpPr>
          <p:spPr>
            <a:xfrm>
              <a:off x="1" y="10641632"/>
              <a:ext cx="7344816" cy="6480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72009" y="10641632"/>
              <a:ext cx="801823" cy="406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 smtClean="0"/>
                <a:t>빠른 서비스</a:t>
              </a:r>
              <a:endParaRPr lang="ko-KR" altLang="en-US" sz="700" dirty="0"/>
            </a:p>
          </p:txBody>
        </p:sp>
        <p:sp>
          <p:nvSpPr>
            <p:cNvPr id="152" name="모서리가 둥근 직사각형 151"/>
            <p:cNvSpPr/>
            <p:nvPr/>
          </p:nvSpPr>
          <p:spPr>
            <a:xfrm>
              <a:off x="936105" y="10713640"/>
              <a:ext cx="648072" cy="504056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거래내역서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출력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모서리가 둥근 직사각형 152"/>
            <p:cNvSpPr/>
            <p:nvPr/>
          </p:nvSpPr>
          <p:spPr>
            <a:xfrm>
              <a:off x="1656185" y="10713640"/>
              <a:ext cx="648072" cy="504056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배송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·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환불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 ·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반품안내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2376265" y="10713640"/>
              <a:ext cx="648072" cy="504056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제휴 및 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입점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3096345" y="10713640"/>
              <a:ext cx="648072" cy="504056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세금계산서 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발급안내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3816425" y="10713640"/>
              <a:ext cx="648072" cy="504056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주문</a:t>
              </a:r>
              <a:r>
                <a:rPr lang="en-US" altLang="ko-KR" sz="6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배송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4536505" y="10713640"/>
              <a:ext cx="648072" cy="504056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1:1 </a:t>
              </a:r>
            </a:p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문의게시판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8" name="타원 157"/>
            <p:cNvSpPr/>
            <p:nvPr/>
          </p:nvSpPr>
          <p:spPr>
            <a:xfrm>
              <a:off x="148891" y="10857656"/>
              <a:ext cx="499182" cy="26632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109124" y="10834822"/>
              <a:ext cx="599881" cy="345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dirty="0" smtClean="0"/>
                <a:t>icon</a:t>
              </a:r>
              <a:endParaRPr lang="ko-KR" altLang="en-US" sz="1050" dirty="0"/>
            </a:p>
          </p:txBody>
        </p:sp>
        <p:cxnSp>
          <p:nvCxnSpPr>
            <p:cNvPr id="160" name="직선 연결선 159"/>
            <p:cNvCxnSpPr/>
            <p:nvPr/>
          </p:nvCxnSpPr>
          <p:spPr>
            <a:xfrm>
              <a:off x="5328593" y="10713640"/>
              <a:ext cx="0" cy="43204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직사각형 160"/>
            <p:cNvSpPr/>
            <p:nvPr/>
          </p:nvSpPr>
          <p:spPr>
            <a:xfrm>
              <a:off x="5400601" y="10641632"/>
              <a:ext cx="801823" cy="264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 smtClean="0"/>
                <a:t>고객센터</a:t>
              </a:r>
              <a:endParaRPr lang="ko-KR" altLang="en-US" sz="700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5616625" y="10713640"/>
              <a:ext cx="1512168" cy="366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b="1" dirty="0" smtClean="0"/>
                <a:t>02</a:t>
              </a:r>
              <a:r>
                <a:rPr lang="en-US" altLang="ko-KR" sz="1200" b="1" dirty="0" smtClean="0"/>
                <a:t>-888-7777</a:t>
              </a:r>
              <a:endParaRPr lang="ko-KR" altLang="en-US" sz="1100" b="1" dirty="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544617" y="11001672"/>
              <a:ext cx="1690051" cy="3253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500" dirty="0" smtClean="0"/>
                <a:t>평   일 </a:t>
              </a:r>
              <a:r>
                <a:rPr lang="en-US" altLang="ko-KR" sz="500" dirty="0" smtClean="0"/>
                <a:t>: 09:00~18:00</a:t>
              </a:r>
            </a:p>
            <a:p>
              <a:pPr algn="ctr"/>
              <a:r>
                <a:rPr lang="ko-KR" altLang="en-US" sz="500" dirty="0" smtClean="0"/>
                <a:t>토요일</a:t>
              </a:r>
              <a:r>
                <a:rPr lang="en-US" altLang="ko-KR" sz="500" dirty="0" smtClean="0"/>
                <a:t>: 09:00~13:00</a:t>
              </a:r>
              <a:endParaRPr lang="ko-KR" altLang="en-US" sz="500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0" y="11937776"/>
              <a:ext cx="7344816" cy="1152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904656" y="12009784"/>
              <a:ext cx="6480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제휴문의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584176" y="12009784"/>
              <a:ext cx="576064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이용약관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44016" y="12009784"/>
              <a:ext cx="6480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회사소개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864096" y="12009784"/>
              <a:ext cx="64807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이용안내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232248" y="12009784"/>
              <a:ext cx="936104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개인정보취급방침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320480" y="12009784"/>
              <a:ext cx="720080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자주하는 질문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3240360" y="12009784"/>
              <a:ext cx="1008112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err="1" smtClean="0">
                  <a:solidFill>
                    <a:schemeClr val="tx1"/>
                  </a:solidFill>
                </a:rPr>
                <a:t>이메일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무단수집거부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44016" y="12369824"/>
              <a:ext cx="1800200" cy="5760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하단 로고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016224" y="12369824"/>
              <a:ext cx="3024336" cy="5760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주소 및 기타 정보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5112568" y="12369824"/>
              <a:ext cx="2088232" cy="5760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안전거래 확인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6624736" y="12009784"/>
              <a:ext cx="576064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사이트 </a:t>
              </a:r>
              <a:r>
                <a:rPr lang="ko-KR" altLang="en-US" sz="600" dirty="0" err="1" smtClean="0">
                  <a:solidFill>
                    <a:schemeClr val="tx1"/>
                  </a:solidFill>
                </a:rPr>
                <a:t>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5112568" y="12009784"/>
              <a:ext cx="720080" cy="2880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판매요청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7533456" y="1568624"/>
              <a:ext cx="864096" cy="407707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7605464" y="1640632"/>
              <a:ext cx="72008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err="1" smtClean="0">
                  <a:solidFill>
                    <a:schemeClr val="tx1"/>
                  </a:solidFill>
                </a:rPr>
                <a:t>둘러본상품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7605464" y="4160912"/>
              <a:ext cx="72008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주문배송조회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7605464" y="4448944"/>
              <a:ext cx="72008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배송환불조회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7605464" y="4736976"/>
              <a:ext cx="72008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문의게시판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7605464" y="5025008"/>
              <a:ext cx="72008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고객센터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02-888-7777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7605464" y="1867945"/>
              <a:ext cx="720080" cy="144016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▲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7605464" y="4016896"/>
              <a:ext cx="720080" cy="144016"/>
            </a:xfrm>
            <a:prstGeom prst="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185" name="그룹 184"/>
            <p:cNvGrpSpPr/>
            <p:nvPr/>
          </p:nvGrpSpPr>
          <p:grpSpPr>
            <a:xfrm>
              <a:off x="7676691" y="2072680"/>
              <a:ext cx="576845" cy="576220"/>
              <a:chOff x="1712640" y="3128805"/>
              <a:chExt cx="915392" cy="914400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1712640" y="3128805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직선 연결선 186"/>
              <p:cNvCxnSpPr/>
              <p:nvPr/>
            </p:nvCxnSpPr>
            <p:spPr>
              <a:xfrm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flipH="1"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직사각형 188"/>
              <p:cNvSpPr/>
              <p:nvPr/>
            </p:nvSpPr>
            <p:spPr>
              <a:xfrm>
                <a:off x="1747642" y="3526986"/>
                <a:ext cx="798852" cy="1180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상품</a:t>
                </a:r>
                <a:endParaRPr lang="en-US" altLang="ko-KR" sz="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</p:grpSp>
        <p:grpSp>
          <p:nvGrpSpPr>
            <p:cNvPr id="190" name="그룹 189"/>
            <p:cNvGrpSpPr/>
            <p:nvPr/>
          </p:nvGrpSpPr>
          <p:grpSpPr>
            <a:xfrm>
              <a:off x="7677472" y="2720752"/>
              <a:ext cx="576845" cy="576220"/>
              <a:chOff x="1712640" y="3128805"/>
              <a:chExt cx="915392" cy="914400"/>
            </a:xfrm>
          </p:grpSpPr>
          <p:sp>
            <p:nvSpPr>
              <p:cNvPr id="191" name="직사각형 190"/>
              <p:cNvSpPr/>
              <p:nvPr/>
            </p:nvSpPr>
            <p:spPr>
              <a:xfrm>
                <a:off x="1712640" y="3128805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2" name="직선 연결선 191"/>
              <p:cNvCxnSpPr/>
              <p:nvPr/>
            </p:nvCxnSpPr>
            <p:spPr>
              <a:xfrm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 flipH="1"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직사각형 193"/>
              <p:cNvSpPr/>
              <p:nvPr/>
            </p:nvSpPr>
            <p:spPr>
              <a:xfrm>
                <a:off x="1747642" y="3526986"/>
                <a:ext cx="798852" cy="1180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상품</a:t>
                </a:r>
                <a:endParaRPr lang="en-US" altLang="ko-KR" sz="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7678253" y="3368824"/>
              <a:ext cx="576845" cy="576220"/>
              <a:chOff x="1712640" y="3128805"/>
              <a:chExt cx="915392" cy="914400"/>
            </a:xfrm>
          </p:grpSpPr>
          <p:sp>
            <p:nvSpPr>
              <p:cNvPr id="196" name="직사각형 195"/>
              <p:cNvSpPr/>
              <p:nvPr/>
            </p:nvSpPr>
            <p:spPr>
              <a:xfrm>
                <a:off x="1712640" y="3128805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7" name="직선 연결선 196"/>
              <p:cNvCxnSpPr/>
              <p:nvPr/>
            </p:nvCxnSpPr>
            <p:spPr>
              <a:xfrm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 flipH="1">
                <a:off x="1712640" y="3128805"/>
                <a:ext cx="915392" cy="91440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직사각형 198"/>
              <p:cNvSpPr/>
              <p:nvPr/>
            </p:nvSpPr>
            <p:spPr>
              <a:xfrm>
                <a:off x="1747642" y="3526986"/>
                <a:ext cx="798852" cy="1180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상품</a:t>
                </a:r>
                <a:endParaRPr lang="en-US" altLang="ko-KR" sz="6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</p:grpSp>
        <p:sp>
          <p:nvSpPr>
            <p:cNvPr id="200" name="직사각형 199"/>
            <p:cNvSpPr/>
            <p:nvPr/>
          </p:nvSpPr>
          <p:spPr>
            <a:xfrm>
              <a:off x="7605464" y="5313040"/>
              <a:ext cx="720080" cy="2160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FAX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주문하기</a:t>
              </a:r>
              <a:endParaRPr lang="en-US" altLang="ko-KR" sz="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600" dirty="0" smtClean="0">
                  <a:solidFill>
                    <a:schemeClr val="tx1"/>
                  </a:solidFill>
                </a:rPr>
                <a:t>02-888-9999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290</Words>
  <Application>Microsoft Office PowerPoint</Application>
  <PresentationFormat>A4 용지(210x297mm)</PresentationFormat>
  <Paragraphs>157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Tgistyle</dc:creator>
  <cp:lastModifiedBy>Tgistyle</cp:lastModifiedBy>
  <cp:revision>31</cp:revision>
  <dcterms:created xsi:type="dcterms:W3CDTF">2015-08-17T08:04:00Z</dcterms:created>
  <dcterms:modified xsi:type="dcterms:W3CDTF">2015-09-14T07:18:50Z</dcterms:modified>
</cp:coreProperties>
</file>