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sldIdLst>
    <p:sldId id="256" r:id="rId2"/>
    <p:sldId id="267" r:id="rId3"/>
    <p:sldId id="264" r:id="rId4"/>
    <p:sldId id="266" r:id="rId5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04" autoAdjust="0"/>
    <p:restoredTop sz="94660"/>
  </p:normalViewPr>
  <p:slideViewPr>
    <p:cSldViewPr>
      <p:cViewPr varScale="1">
        <p:scale>
          <a:sx n="132" d="100"/>
          <a:sy n="132" d="100"/>
        </p:scale>
        <p:origin x="-1122" y="-9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4CAA92-CED7-481D-AE88-4813A3887A0C}" type="datetimeFigureOut">
              <a:rPr lang="ko-KR" altLang="en-US" smtClean="0"/>
              <a:pPr/>
              <a:t>2015-08-29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8197D6-961C-41D8-9062-0C32B4B64C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00935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>
          <a:xfrm>
            <a:off x="523844" y="2643182"/>
            <a:ext cx="8858312" cy="73026"/>
            <a:chOff x="642910" y="2643182"/>
            <a:chExt cx="6215106" cy="73026"/>
          </a:xfrm>
        </p:grpSpPr>
        <p:cxnSp>
          <p:nvCxnSpPr>
            <p:cNvPr id="7" name="직선 연결선 6"/>
            <p:cNvCxnSpPr/>
            <p:nvPr userDrawn="1"/>
          </p:nvCxnSpPr>
          <p:spPr>
            <a:xfrm>
              <a:off x="642910" y="2643182"/>
              <a:ext cx="6215106" cy="1588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 userDrawn="1"/>
          </p:nvCxnSpPr>
          <p:spPr>
            <a:xfrm>
              <a:off x="642910" y="2714620"/>
              <a:ext cx="6215106" cy="1588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직사각형 13"/>
          <p:cNvSpPr/>
          <p:nvPr userDrawn="1"/>
        </p:nvSpPr>
        <p:spPr>
          <a:xfrm>
            <a:off x="3095612" y="4500570"/>
            <a:ext cx="3714776" cy="125719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144891" y="498604"/>
            <a:ext cx="1067721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화면</a:t>
            </a:r>
            <a:r>
              <a:rPr lang="en-US" altLang="ko-KR" sz="900" dirty="0" smtClean="0">
                <a:solidFill>
                  <a:schemeClr val="tx1"/>
                </a:solidFill>
              </a:rPr>
              <a:t>ID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1212612" y="498604"/>
            <a:ext cx="3744417" cy="2602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" name="직사각형 4"/>
          <p:cNvSpPr/>
          <p:nvPr userDrawn="1"/>
        </p:nvSpPr>
        <p:spPr>
          <a:xfrm>
            <a:off x="153261" y="1118868"/>
            <a:ext cx="7815706" cy="56166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4957029" y="498604"/>
            <a:ext cx="1067720" cy="258636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경로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6024749" y="498604"/>
            <a:ext cx="3744417" cy="25863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" name="직사각형 7"/>
          <p:cNvSpPr/>
          <p:nvPr userDrawn="1"/>
        </p:nvSpPr>
        <p:spPr>
          <a:xfrm>
            <a:off x="144891" y="758828"/>
            <a:ext cx="1067721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화면명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1212612" y="757240"/>
            <a:ext cx="3744417" cy="26181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" name="직사각형 9"/>
          <p:cNvSpPr/>
          <p:nvPr userDrawn="1"/>
        </p:nvSpPr>
        <p:spPr>
          <a:xfrm>
            <a:off x="4957029" y="757240"/>
            <a:ext cx="1067720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사용자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6024749" y="755652"/>
            <a:ext cx="3744417" cy="26181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5" name="직사각형 14"/>
          <p:cNvSpPr/>
          <p:nvPr userDrawn="1"/>
        </p:nvSpPr>
        <p:spPr>
          <a:xfrm>
            <a:off x="7968967" y="1118868"/>
            <a:ext cx="1800199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Description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7968967" y="1379092"/>
            <a:ext cx="1800199" cy="53564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0" y="64088"/>
            <a:ext cx="9906000" cy="34057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양쪽 모서리가 둥근 사각형 17"/>
          <p:cNvSpPr/>
          <p:nvPr userDrawn="1"/>
        </p:nvSpPr>
        <p:spPr>
          <a:xfrm>
            <a:off x="153262" y="116632"/>
            <a:ext cx="2207450" cy="288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8040974" y="129248"/>
            <a:ext cx="1763976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국제실업 쇼핑몰 제작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 userDrawn="1"/>
        </p:nvSpPr>
        <p:spPr>
          <a:xfrm>
            <a:off x="272480" y="188640"/>
            <a:ext cx="2016224" cy="216024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화면정의서</a:t>
            </a:r>
            <a:r>
              <a:rPr lang="en-US" altLang="ko-KR" sz="1400" dirty="0" smtClean="0">
                <a:solidFill>
                  <a:schemeClr val="tx1"/>
                </a:solidFill>
              </a:rPr>
              <a:t>_</a:t>
            </a:r>
            <a:r>
              <a:rPr lang="ko-KR" altLang="en-US" sz="1400" dirty="0" smtClean="0">
                <a:solidFill>
                  <a:schemeClr val="tx1"/>
                </a:solidFill>
              </a:rPr>
              <a:t>진료과별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48049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144891" y="498604"/>
            <a:ext cx="1067721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화면</a:t>
            </a:r>
            <a:r>
              <a:rPr lang="en-US" altLang="ko-KR" sz="900" dirty="0" smtClean="0">
                <a:solidFill>
                  <a:schemeClr val="tx1"/>
                </a:solidFill>
              </a:rPr>
              <a:t>ID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1212612" y="498604"/>
            <a:ext cx="3744417" cy="2602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" name="직사각형 4"/>
          <p:cNvSpPr/>
          <p:nvPr userDrawn="1"/>
        </p:nvSpPr>
        <p:spPr>
          <a:xfrm>
            <a:off x="153261" y="1118868"/>
            <a:ext cx="7815706" cy="56166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4957029" y="498604"/>
            <a:ext cx="1067720" cy="258636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경로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6024749" y="498604"/>
            <a:ext cx="3744417" cy="25863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" name="직사각형 7"/>
          <p:cNvSpPr/>
          <p:nvPr userDrawn="1"/>
        </p:nvSpPr>
        <p:spPr>
          <a:xfrm>
            <a:off x="144891" y="758828"/>
            <a:ext cx="1067721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화면명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1212612" y="757240"/>
            <a:ext cx="3744417" cy="26181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" name="직사각형 9"/>
          <p:cNvSpPr/>
          <p:nvPr userDrawn="1"/>
        </p:nvSpPr>
        <p:spPr>
          <a:xfrm>
            <a:off x="4957029" y="757240"/>
            <a:ext cx="1067720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사용자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6024749" y="755652"/>
            <a:ext cx="3744417" cy="26181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5" name="직사각형 14"/>
          <p:cNvSpPr/>
          <p:nvPr userDrawn="1"/>
        </p:nvSpPr>
        <p:spPr>
          <a:xfrm>
            <a:off x="7968967" y="1118868"/>
            <a:ext cx="1800199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Description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7968967" y="1379092"/>
            <a:ext cx="1800199" cy="53564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0" y="64088"/>
            <a:ext cx="9906000" cy="34057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양쪽 모서리가 둥근 사각형 17"/>
          <p:cNvSpPr/>
          <p:nvPr userDrawn="1"/>
        </p:nvSpPr>
        <p:spPr>
          <a:xfrm>
            <a:off x="153262" y="116632"/>
            <a:ext cx="2207450" cy="288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0" name="직사각형 19"/>
          <p:cNvSpPr/>
          <p:nvPr userDrawn="1"/>
        </p:nvSpPr>
        <p:spPr>
          <a:xfrm>
            <a:off x="200472" y="1412776"/>
            <a:ext cx="1224136" cy="525658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 userDrawn="1"/>
        </p:nvSpPr>
        <p:spPr>
          <a:xfrm>
            <a:off x="200471" y="1196752"/>
            <a:ext cx="7696485" cy="2160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bg1">
                    <a:lumMod val="95000"/>
                  </a:schemeClr>
                </a:solidFill>
              </a:rPr>
              <a:t>TOP &amp; navigation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5" name="모서리가 둥근 직사각형 24"/>
          <p:cNvSpPr/>
          <p:nvPr userDrawn="1"/>
        </p:nvSpPr>
        <p:spPr>
          <a:xfrm>
            <a:off x="8040974" y="129248"/>
            <a:ext cx="1763976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국제실업 쇼핑몰 제작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 userDrawn="1"/>
        </p:nvSpPr>
        <p:spPr>
          <a:xfrm>
            <a:off x="272480" y="188640"/>
            <a:ext cx="2016224" cy="216024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화면정의서</a:t>
            </a:r>
            <a:r>
              <a:rPr lang="en-US" altLang="ko-KR" sz="1400" dirty="0" smtClean="0">
                <a:solidFill>
                  <a:schemeClr val="tx1"/>
                </a:solidFill>
              </a:rPr>
              <a:t>_</a:t>
            </a:r>
            <a:r>
              <a:rPr lang="ko-KR" altLang="en-US" sz="1400" dirty="0" smtClean="0">
                <a:solidFill>
                  <a:schemeClr val="tx1"/>
                </a:solidFill>
              </a:rPr>
              <a:t>진료과별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42620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64088"/>
            <a:ext cx="9906000" cy="34057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양쪽 모서리가 둥근 사각형 3"/>
          <p:cNvSpPr/>
          <p:nvPr userDrawn="1"/>
        </p:nvSpPr>
        <p:spPr>
          <a:xfrm>
            <a:off x="153262" y="116632"/>
            <a:ext cx="2207450" cy="288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5" name="모서리가 둥근 직사각형 4"/>
          <p:cNvSpPr/>
          <p:nvPr userDrawn="1"/>
        </p:nvSpPr>
        <p:spPr>
          <a:xfrm>
            <a:off x="8040974" y="129248"/>
            <a:ext cx="1763976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국제실업 쇼핑몰 제작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153260" y="476672"/>
            <a:ext cx="9651689" cy="625882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272480" y="188640"/>
            <a:ext cx="2016224" cy="216024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화면정의서</a:t>
            </a:r>
            <a:r>
              <a:rPr lang="en-US" altLang="ko-KR" sz="1400" dirty="0" smtClean="0">
                <a:solidFill>
                  <a:schemeClr val="tx1"/>
                </a:solidFill>
              </a:rPr>
              <a:t>_</a:t>
            </a:r>
            <a:r>
              <a:rPr lang="ko-KR" altLang="en-US" sz="1400" dirty="0" smtClean="0">
                <a:solidFill>
                  <a:schemeClr val="tx1"/>
                </a:solidFill>
              </a:rPr>
              <a:t>진료과별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98761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046587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5" r:id="rId3"/>
    <p:sldLayoutId id="2147483653" r:id="rId4"/>
    <p:sldLayoutId id="2147483654" r:id="rId5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0512" y="1268760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국제실업 쇼핑몰 제작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45620" y="1988840"/>
            <a:ext cx="4052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200" dirty="0" smtClean="0"/>
              <a:t>화면정의서</a:t>
            </a:r>
            <a:r>
              <a:rPr lang="en-US" altLang="ko-KR" sz="3200" dirty="0" smtClean="0"/>
              <a:t>_</a:t>
            </a:r>
            <a:r>
              <a:rPr lang="ko-KR" altLang="en-US" sz="3200" dirty="0" smtClean="0"/>
              <a:t>진료과별</a:t>
            </a:r>
            <a:endParaRPr lang="ko-KR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872880" y="4653136"/>
            <a:ext cx="1933543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기획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고고소프트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담당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서원일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91317784"/>
              </p:ext>
            </p:extLst>
          </p:nvPr>
        </p:nvGraphicFramePr>
        <p:xfrm>
          <a:off x="488504" y="1412776"/>
          <a:ext cx="8928990" cy="4824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4464496"/>
                <a:gridCol w="1224136"/>
                <a:gridCol w="1152128"/>
                <a:gridCol w="1152126"/>
              </a:tblGrid>
              <a:tr h="335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>
                          <a:solidFill>
                            <a:schemeClr val="tx1"/>
                          </a:solidFill>
                        </a:rPr>
                        <a:t>Ver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담당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책임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날짜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화면정의서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서원일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2015-08-28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334355" y="771346"/>
            <a:ext cx="11512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제 </a:t>
            </a:r>
            <a:r>
              <a:rPr lang="en-US" altLang="ko-KR" sz="1200" dirty="0" smtClean="0"/>
              <a:t>· </a:t>
            </a:r>
            <a:r>
              <a:rPr lang="ko-KR" altLang="en-US" sz="1200" dirty="0" smtClean="0"/>
              <a:t>개정 이력</a:t>
            </a:r>
            <a:endParaRPr lang="ko-KR" altLang="en-US" sz="12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4190339" y="1048345"/>
            <a:ext cx="144016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84648" y="17728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목록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56856" y="1772816"/>
            <a:ext cx="18101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상품정렬 구조</a:t>
            </a:r>
            <a:endParaRPr lang="en-US" altLang="ko-KR" sz="12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상품 정렬 화면</a:t>
            </a:r>
            <a:endParaRPr lang="en-US" altLang="ko-KR" sz="12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상품 선택 비교 팝업</a:t>
            </a:r>
            <a:endParaRPr lang="en-US" altLang="ko-KR" sz="12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팝업 및 알림</a:t>
            </a:r>
            <a:endParaRPr lang="ko-KR" altLang="en-US" sz="1200" dirty="0"/>
          </a:p>
        </p:txBody>
      </p:sp>
      <p:sp>
        <p:nvSpPr>
          <p:cNvPr id="4" name="직사각형 3"/>
          <p:cNvSpPr/>
          <p:nvPr/>
        </p:nvSpPr>
        <p:spPr>
          <a:xfrm>
            <a:off x="2936776" y="1700808"/>
            <a:ext cx="72008" cy="3816424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직사각형 236"/>
          <p:cNvSpPr/>
          <p:nvPr/>
        </p:nvSpPr>
        <p:spPr>
          <a:xfrm>
            <a:off x="488504" y="6093296"/>
            <a:ext cx="4320480" cy="64807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8" name="직사각형 237"/>
          <p:cNvSpPr/>
          <p:nvPr/>
        </p:nvSpPr>
        <p:spPr>
          <a:xfrm>
            <a:off x="4880992" y="6093296"/>
            <a:ext cx="2880320" cy="64807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4" name="직사각형 203"/>
          <p:cNvSpPr/>
          <p:nvPr/>
        </p:nvSpPr>
        <p:spPr>
          <a:xfrm>
            <a:off x="499521" y="6093296"/>
            <a:ext cx="4309463" cy="432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16496" y="1628800"/>
            <a:ext cx="7272808" cy="64807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8504" y="5013176"/>
            <a:ext cx="4320480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80992" y="5013176"/>
            <a:ext cx="2880320" cy="64807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16496" y="1196752"/>
            <a:ext cx="7272808" cy="36004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88504" y="1268760"/>
            <a:ext cx="828929" cy="216024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전체메뉴보기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400326" y="1268760"/>
            <a:ext cx="663143" cy="216024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의료소모품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146363" y="1268760"/>
            <a:ext cx="580251" cy="216024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의료기기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809506" y="1268760"/>
            <a:ext cx="580251" cy="216024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수술기구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472649" y="1268760"/>
            <a:ext cx="663143" cy="216024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전산소모품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4218686" y="1268760"/>
            <a:ext cx="746036" cy="216024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건강기능식품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047615" y="1268760"/>
            <a:ext cx="580251" cy="216024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생활가전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5710759" y="1268760"/>
            <a:ext cx="580251" cy="216024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사무용품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373902" y="1268760"/>
            <a:ext cx="580251" cy="216024"/>
          </a:xfrm>
          <a:prstGeom prst="round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진료과별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037045" y="1268760"/>
            <a:ext cx="580251" cy="216024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핫존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268924" y="1700808"/>
            <a:ext cx="792088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외과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856656" y="1700808"/>
            <a:ext cx="792088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산부인과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475058" y="1700808"/>
            <a:ext cx="792088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이비인후과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681192" y="1700808"/>
            <a:ext cx="792088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치과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609184" y="1988840"/>
            <a:ext cx="792088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한방병원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062790" y="1700808"/>
            <a:ext cx="792088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안과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044788" y="1988840"/>
            <a:ext cx="792088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동물병원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421052" y="1988840"/>
            <a:ext cx="792088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기타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60512" y="5085184"/>
            <a:ext cx="77136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dirty="0" smtClean="0"/>
              <a:t>결과 내 검색</a:t>
            </a:r>
            <a:endParaRPr lang="en-US" altLang="ko-KR" sz="800" dirty="0" smtClean="0"/>
          </a:p>
        </p:txBody>
      </p:sp>
      <p:sp>
        <p:nvSpPr>
          <p:cNvPr id="50" name="직사각형 49"/>
          <p:cNvSpPr/>
          <p:nvPr/>
        </p:nvSpPr>
        <p:spPr>
          <a:xfrm>
            <a:off x="1424608" y="5085184"/>
            <a:ext cx="1296144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2792760" y="5085184"/>
            <a:ext cx="432048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검색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897216" y="5085184"/>
            <a:ext cx="792088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한국백신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880992" y="5085184"/>
            <a:ext cx="936104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/>
                </a:solidFill>
              </a:rPr>
              <a:t>일회용 주사기</a:t>
            </a:r>
            <a:endParaRPr lang="en-US" altLang="ko-KR" sz="800" b="1" dirty="0" smtClean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601072" y="5085184"/>
            <a:ext cx="792088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10cc 23G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4880992" y="5733256"/>
            <a:ext cx="2880320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249144" y="5373216"/>
            <a:ext cx="792088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b="1" dirty="0" smtClean="0">
                <a:solidFill>
                  <a:schemeClr val="tx1"/>
                </a:solidFill>
              </a:rPr>
              <a:t>5.000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원</a:t>
            </a:r>
            <a:endParaRPr lang="en-US" altLang="ko-KR" sz="900" b="1" dirty="0" smtClean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953000" y="5373216"/>
            <a:ext cx="1080120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해당 상품 최저가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88504" y="5373216"/>
            <a:ext cx="4320480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88504" y="5373216"/>
            <a:ext cx="792088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선택 상품 정렬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1352600" y="5445224"/>
            <a:ext cx="288032" cy="144016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9</a:t>
            </a:r>
            <a:r>
              <a:rPr lang="ko-KR" altLang="en-US" sz="800" dirty="0" smtClean="0">
                <a:solidFill>
                  <a:schemeClr val="tx1"/>
                </a:solidFill>
              </a:rPr>
              <a:t>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1688638" y="5445224"/>
            <a:ext cx="288032" cy="144016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10</a:t>
            </a:r>
            <a:r>
              <a:rPr lang="ko-KR" altLang="en-US" sz="800" dirty="0" smtClean="0">
                <a:solidFill>
                  <a:schemeClr val="tx1"/>
                </a:solidFill>
              </a:rPr>
              <a:t>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2024676" y="5445224"/>
            <a:ext cx="288032" cy="144016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12</a:t>
            </a:r>
            <a:r>
              <a:rPr lang="ko-KR" altLang="en-US" sz="800" dirty="0" smtClean="0">
                <a:solidFill>
                  <a:schemeClr val="tx1"/>
                </a:solidFill>
              </a:rPr>
              <a:t>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2360713" y="5445224"/>
            <a:ext cx="288032" cy="144016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15</a:t>
            </a:r>
            <a:r>
              <a:rPr lang="ko-KR" altLang="en-US" sz="800" dirty="0" smtClean="0">
                <a:solidFill>
                  <a:schemeClr val="tx1"/>
                </a:solidFill>
              </a:rPr>
              <a:t>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656856" y="5580585"/>
            <a:ext cx="168019" cy="240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656856" y="5532579"/>
            <a:ext cx="168019" cy="240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152800" y="5412566"/>
            <a:ext cx="216024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3392827" y="5412566"/>
            <a:ext cx="216025" cy="2160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632854" y="5412566"/>
            <a:ext cx="216025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176803" y="5436569"/>
            <a:ext cx="72008" cy="7200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272813" y="5436569"/>
            <a:ext cx="72008" cy="7200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176803" y="5532579"/>
            <a:ext cx="72008" cy="7200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3272813" y="5532579"/>
            <a:ext cx="72008" cy="7200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3656856" y="5484574"/>
            <a:ext cx="168019" cy="240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3656856" y="5436569"/>
            <a:ext cx="168019" cy="240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3656856" y="5532579"/>
            <a:ext cx="168019" cy="240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3656856" y="5580585"/>
            <a:ext cx="168019" cy="240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416829" y="5556582"/>
            <a:ext cx="48005" cy="4800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464835" y="5580585"/>
            <a:ext cx="120013" cy="240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3416829" y="5497691"/>
            <a:ext cx="48005" cy="4800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3464835" y="5521693"/>
            <a:ext cx="120013" cy="240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3416829" y="5436569"/>
            <a:ext cx="48005" cy="4800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3464835" y="5460571"/>
            <a:ext cx="120013" cy="240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3966660" y="5412566"/>
            <a:ext cx="792088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공급사별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4470716" y="5412566"/>
            <a:ext cx="288032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▼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488504" y="5733256"/>
            <a:ext cx="4320480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1352600" y="5805264"/>
            <a:ext cx="648072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상품명 ▼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2576736" y="5805264"/>
            <a:ext cx="648072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규격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3224808" y="5805264"/>
            <a:ext cx="648072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제조사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4088904" y="5805264"/>
            <a:ext cx="648072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가격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4880992" y="5805264"/>
            <a:ext cx="360040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선택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5601072" y="5805264"/>
            <a:ext cx="360040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공급사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6393160" y="5805264"/>
            <a:ext cx="360040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공급가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7257256" y="5805264"/>
            <a:ext cx="360040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수량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06" name="Text Box 161"/>
          <p:cNvSpPr txBox="1">
            <a:spLocks noChangeArrowheads="1"/>
          </p:cNvSpPr>
          <p:nvPr/>
        </p:nvSpPr>
        <p:spPr bwMode="auto">
          <a:xfrm>
            <a:off x="5407888" y="6165884"/>
            <a:ext cx="769247" cy="2160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latinLnBrk="0"/>
            <a:r>
              <a:rPr lang="ko-KR" altLang="en-US" sz="800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길동메디칼</a:t>
            </a:r>
            <a:endParaRPr kumimoji="0" lang="ko-KR" altLang="en-US" sz="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7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924" y="6509227"/>
            <a:ext cx="127248" cy="127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776" y="6221775"/>
            <a:ext cx="127248" cy="127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" name="Text Box 161"/>
          <p:cNvSpPr txBox="1">
            <a:spLocks noChangeArrowheads="1"/>
          </p:cNvSpPr>
          <p:nvPr/>
        </p:nvSpPr>
        <p:spPr bwMode="auto">
          <a:xfrm>
            <a:off x="5407889" y="6453336"/>
            <a:ext cx="769247" cy="2160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latinLnBrk="0"/>
            <a:r>
              <a:rPr kumimoji="0" lang="ko-KR" altLang="en-US" sz="8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꺽정메디칼</a:t>
            </a:r>
            <a:endParaRPr kumimoji="0"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Text Box 161"/>
          <p:cNvSpPr txBox="1">
            <a:spLocks noChangeArrowheads="1"/>
          </p:cNvSpPr>
          <p:nvPr/>
        </p:nvSpPr>
        <p:spPr bwMode="auto">
          <a:xfrm>
            <a:off x="6105129" y="6165884"/>
            <a:ext cx="936102" cy="2160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algn="r" latinLnBrk="0"/>
            <a:r>
              <a:rPr lang="en-US" altLang="ko-KR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5,000 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endParaRPr kumimoji="0"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Text Box 161"/>
          <p:cNvSpPr txBox="1">
            <a:spLocks noChangeArrowheads="1"/>
          </p:cNvSpPr>
          <p:nvPr/>
        </p:nvSpPr>
        <p:spPr bwMode="auto">
          <a:xfrm>
            <a:off x="6105130" y="6453336"/>
            <a:ext cx="936102" cy="2160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algn="r" latinLnBrk="0"/>
            <a:r>
              <a:rPr kumimoji="0" lang="en-US" altLang="ko-KR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5,300 </a:t>
            </a:r>
            <a:r>
              <a:rPr kumimoji="0" lang="ko-KR" altLang="en-US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endParaRPr kumimoji="0"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7185248" y="6165304"/>
            <a:ext cx="504056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3" name="직사각형 112"/>
          <p:cNvSpPr/>
          <p:nvPr/>
        </p:nvSpPr>
        <p:spPr>
          <a:xfrm>
            <a:off x="7185248" y="6453336"/>
            <a:ext cx="504056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7185248" y="5373216"/>
            <a:ext cx="432048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가격제안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4" name="Text Box 161"/>
          <p:cNvSpPr txBox="1">
            <a:spLocks noChangeArrowheads="1"/>
          </p:cNvSpPr>
          <p:nvPr/>
        </p:nvSpPr>
        <p:spPr bwMode="auto">
          <a:xfrm>
            <a:off x="1208584" y="6237312"/>
            <a:ext cx="1296144" cy="2160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latinLnBrk="0"/>
            <a:r>
              <a:rPr kumimoji="0" lang="ko-KR" altLang="en-US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일회용 주사기</a:t>
            </a:r>
            <a:endParaRPr kumimoji="0"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33"/>
          <p:cNvGrpSpPr/>
          <p:nvPr/>
        </p:nvGrpSpPr>
        <p:grpSpPr>
          <a:xfrm>
            <a:off x="848544" y="6165304"/>
            <a:ext cx="288345" cy="288032"/>
            <a:chOff x="1712640" y="3128805"/>
            <a:chExt cx="915392" cy="914400"/>
          </a:xfrm>
        </p:grpSpPr>
        <p:sp>
          <p:nvSpPr>
            <p:cNvPr id="135" name="직사각형 134"/>
            <p:cNvSpPr/>
            <p:nvPr/>
          </p:nvSpPr>
          <p:spPr>
            <a:xfrm>
              <a:off x="1712640" y="3128805"/>
              <a:ext cx="914400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36" name="직선 연결선 135"/>
            <p:cNvCxnSpPr/>
            <p:nvPr/>
          </p:nvCxnSpPr>
          <p:spPr>
            <a:xfrm>
              <a:off x="1712640" y="3128805"/>
              <a:ext cx="915392" cy="914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/>
            <p:cNvCxnSpPr/>
            <p:nvPr/>
          </p:nvCxnSpPr>
          <p:spPr>
            <a:xfrm flipH="1">
              <a:off x="1712640" y="3128805"/>
              <a:ext cx="915392" cy="914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직사각형 137"/>
            <p:cNvSpPr/>
            <p:nvPr/>
          </p:nvSpPr>
          <p:spPr>
            <a:xfrm>
              <a:off x="1732262" y="3526986"/>
              <a:ext cx="829612" cy="1180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상품이미지</a:t>
              </a:r>
            </a:p>
          </p:txBody>
        </p:sp>
      </p:grpSp>
      <p:sp>
        <p:nvSpPr>
          <p:cNvPr id="144" name="Text Box 161"/>
          <p:cNvSpPr txBox="1">
            <a:spLocks noChangeArrowheads="1"/>
          </p:cNvSpPr>
          <p:nvPr/>
        </p:nvSpPr>
        <p:spPr bwMode="auto">
          <a:xfrm>
            <a:off x="2576736" y="6237312"/>
            <a:ext cx="576064" cy="2160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algn="ctr" latinLnBrk="0"/>
            <a:r>
              <a:rPr kumimoji="0" lang="en-US" altLang="ko-KR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cc 23G</a:t>
            </a:r>
            <a:endParaRPr kumimoji="0"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5" name="Text Box 161"/>
          <p:cNvSpPr txBox="1">
            <a:spLocks noChangeArrowheads="1"/>
          </p:cNvSpPr>
          <p:nvPr/>
        </p:nvSpPr>
        <p:spPr bwMode="auto">
          <a:xfrm>
            <a:off x="3224808" y="6237312"/>
            <a:ext cx="576064" cy="2160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algn="ctr" latinLnBrk="0"/>
            <a:r>
              <a:rPr lang="ko-KR" altLang="en-US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한국백신</a:t>
            </a:r>
            <a:endParaRPr kumimoji="0"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12" y="6274395"/>
            <a:ext cx="141859" cy="141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7" name="Text Box 161"/>
          <p:cNvSpPr txBox="1">
            <a:spLocks noChangeArrowheads="1"/>
          </p:cNvSpPr>
          <p:nvPr/>
        </p:nvSpPr>
        <p:spPr bwMode="auto">
          <a:xfrm>
            <a:off x="4088904" y="6237312"/>
            <a:ext cx="576064" cy="2160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algn="ctr" latinLnBrk="0"/>
            <a:r>
              <a:rPr lang="en-US" altLang="ko-KR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5,000 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endParaRPr kumimoji="0"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58" name="직선 연결선 157"/>
          <p:cNvCxnSpPr/>
          <p:nvPr/>
        </p:nvCxnSpPr>
        <p:spPr>
          <a:xfrm>
            <a:off x="488504" y="6525344"/>
            <a:ext cx="42484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extBox 235"/>
          <p:cNvSpPr txBox="1"/>
          <p:nvPr/>
        </p:nvSpPr>
        <p:spPr>
          <a:xfrm>
            <a:off x="1208584" y="764704"/>
            <a:ext cx="9573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상품 정렬 화면</a:t>
            </a:r>
            <a:endParaRPr lang="ko-KR" altLang="en-US" sz="900" dirty="0"/>
          </a:p>
        </p:txBody>
      </p:sp>
      <p:sp>
        <p:nvSpPr>
          <p:cNvPr id="193" name="TextBox 192"/>
          <p:cNvSpPr txBox="1"/>
          <p:nvPr/>
        </p:nvSpPr>
        <p:spPr>
          <a:xfrm>
            <a:off x="1208584" y="510125"/>
            <a:ext cx="6431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KJ-E-001</a:t>
            </a:r>
            <a:endParaRPr lang="ko-KR" altLang="en-US" sz="900" dirty="0"/>
          </a:p>
        </p:txBody>
      </p:sp>
      <p:sp>
        <p:nvSpPr>
          <p:cNvPr id="196" name="타원 195"/>
          <p:cNvSpPr>
            <a:spLocks noChangeAspect="1"/>
          </p:cNvSpPr>
          <p:nvPr/>
        </p:nvSpPr>
        <p:spPr>
          <a:xfrm>
            <a:off x="2144688" y="1700808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247" name="직사각형 246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진료과별 상품 노출</a:t>
            </a:r>
            <a:r>
              <a:rPr lang="en-US" altLang="ko-KR" sz="900" dirty="0" smtClean="0">
                <a:solidFill>
                  <a:schemeClr val="tx1"/>
                </a:solidFill>
              </a:rPr>
              <a:t/>
            </a:r>
            <a:br>
              <a:rPr lang="en-US" altLang="ko-KR" sz="900" dirty="0" smtClean="0">
                <a:solidFill>
                  <a:schemeClr val="tx1"/>
                </a:solidFill>
              </a:rPr>
            </a:br>
            <a:r>
              <a:rPr lang="ko-KR" altLang="en-US" sz="900" dirty="0" smtClean="0">
                <a:solidFill>
                  <a:schemeClr val="tx1"/>
                </a:solidFill>
              </a:rPr>
              <a:t>상품 기본정보가 해당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진료과와</a:t>
            </a:r>
            <a:r>
              <a:rPr lang="ko-KR" altLang="en-US" sz="900" dirty="0" smtClean="0">
                <a:solidFill>
                  <a:schemeClr val="tx1"/>
                </a:solidFill>
              </a:rPr>
              <a:t> 같은 정보일 경우 노출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검색 타이틀은 해당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진료과</a:t>
            </a:r>
            <a:r>
              <a:rPr lang="ko-KR" altLang="en-US" sz="900" dirty="0" smtClean="0">
                <a:solidFill>
                  <a:schemeClr val="tx1"/>
                </a:solidFill>
              </a:rPr>
              <a:t> 연동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49" name="직사각형 248"/>
          <p:cNvSpPr/>
          <p:nvPr/>
        </p:nvSpPr>
        <p:spPr>
          <a:xfrm>
            <a:off x="560512" y="1772816"/>
            <a:ext cx="792088" cy="36004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진료과별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상품보기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cxnSp>
        <p:nvCxnSpPr>
          <p:cNvPr id="251" name="직선 연결선 250"/>
          <p:cNvCxnSpPr/>
          <p:nvPr/>
        </p:nvCxnSpPr>
        <p:spPr>
          <a:xfrm>
            <a:off x="1712640" y="1700808"/>
            <a:ext cx="0" cy="50405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직사각형 251"/>
          <p:cNvSpPr/>
          <p:nvPr/>
        </p:nvSpPr>
        <p:spPr>
          <a:xfrm>
            <a:off x="4232920" y="1988840"/>
            <a:ext cx="792088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재활병원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253" name="직사각형 252"/>
          <p:cNvSpPr/>
          <p:nvPr/>
        </p:nvSpPr>
        <p:spPr>
          <a:xfrm>
            <a:off x="1856656" y="1988840"/>
            <a:ext cx="792088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피부과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grpSp>
        <p:nvGrpSpPr>
          <p:cNvPr id="301" name="그룹 300"/>
          <p:cNvGrpSpPr/>
          <p:nvPr/>
        </p:nvGrpSpPr>
        <p:grpSpPr>
          <a:xfrm>
            <a:off x="415874" y="2242964"/>
            <a:ext cx="7417446" cy="2698204"/>
            <a:chOff x="415874" y="2386980"/>
            <a:chExt cx="7417446" cy="2698204"/>
          </a:xfrm>
        </p:grpSpPr>
        <p:sp>
          <p:nvSpPr>
            <p:cNvPr id="254" name="직사각형 253"/>
            <p:cNvSpPr/>
            <p:nvPr/>
          </p:nvSpPr>
          <p:spPr>
            <a:xfrm>
              <a:off x="415874" y="2708920"/>
              <a:ext cx="7416824" cy="2376264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55" name="직사각형 254"/>
            <p:cNvSpPr/>
            <p:nvPr/>
          </p:nvSpPr>
          <p:spPr>
            <a:xfrm>
              <a:off x="416496" y="2492896"/>
              <a:ext cx="7416824" cy="2160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‘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산부인과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”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로 검색된 검색결과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488504" y="2780928"/>
              <a:ext cx="65114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카테고리</a:t>
              </a:r>
              <a:r>
                <a:rPr lang="en-US" altLang="ko-KR" sz="800" dirty="0" smtClean="0"/>
                <a:t>1</a:t>
              </a:r>
              <a:endParaRPr lang="ko-KR" altLang="en-US" sz="800" dirty="0"/>
            </a:p>
          </p:txBody>
        </p:sp>
        <p:sp>
          <p:nvSpPr>
            <p:cNvPr id="257" name="TextBox 256"/>
            <p:cNvSpPr txBox="1"/>
            <p:nvPr/>
          </p:nvSpPr>
          <p:spPr>
            <a:xfrm>
              <a:off x="488504" y="3141548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err="1" smtClean="0"/>
                <a:t>가테고리</a:t>
              </a:r>
              <a:endParaRPr lang="ko-KR" altLang="en-US" sz="800" dirty="0"/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1733363" y="2780928"/>
              <a:ext cx="87395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의료소모품</a:t>
              </a:r>
              <a:r>
                <a:rPr lang="en-US" altLang="ko-KR" sz="800" dirty="0" smtClean="0"/>
                <a:t>(40)</a:t>
              </a:r>
              <a:endParaRPr lang="ko-KR" altLang="en-US" sz="800" dirty="0"/>
            </a:p>
          </p:txBody>
        </p:sp>
        <p:pic>
          <p:nvPicPr>
            <p:cNvPr id="259" name="Picture 4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0108" y="2823962"/>
              <a:ext cx="108000" cy="1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0" name="TextBox 259"/>
            <p:cNvSpPr txBox="1"/>
            <p:nvPr/>
          </p:nvSpPr>
          <p:spPr>
            <a:xfrm>
              <a:off x="2922116" y="2780928"/>
              <a:ext cx="77136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의료기기</a:t>
              </a:r>
              <a:r>
                <a:rPr lang="en-US" altLang="ko-KR" sz="800" dirty="0" smtClean="0"/>
                <a:t>(10)</a:t>
              </a:r>
              <a:endParaRPr lang="ko-KR" altLang="en-US" sz="800" dirty="0"/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3946640" y="2780928"/>
              <a:ext cx="77136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수술기구</a:t>
              </a:r>
              <a:r>
                <a:rPr lang="en-US" altLang="ko-KR" sz="800" dirty="0" smtClean="0"/>
                <a:t>(24)</a:t>
              </a:r>
              <a:endParaRPr lang="ko-KR" altLang="en-US" sz="800" dirty="0"/>
            </a:p>
          </p:txBody>
        </p:sp>
        <p:pic>
          <p:nvPicPr>
            <p:cNvPr id="262" name="Picture 3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3580" y="2823962"/>
              <a:ext cx="108000" cy="1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63" name="직선 연결선 262"/>
            <p:cNvCxnSpPr/>
            <p:nvPr/>
          </p:nvCxnSpPr>
          <p:spPr>
            <a:xfrm>
              <a:off x="416496" y="3068960"/>
              <a:ext cx="10801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직선 연결선 263"/>
            <p:cNvCxnSpPr/>
            <p:nvPr/>
          </p:nvCxnSpPr>
          <p:spPr>
            <a:xfrm>
              <a:off x="1640632" y="3068960"/>
              <a:ext cx="6192688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5" name="Picture 4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1355" y="2823962"/>
              <a:ext cx="108000" cy="1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" name="TextBox 265"/>
            <p:cNvSpPr txBox="1"/>
            <p:nvPr/>
          </p:nvSpPr>
          <p:spPr>
            <a:xfrm>
              <a:off x="467781" y="4077072"/>
              <a:ext cx="4924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제조사</a:t>
              </a:r>
              <a:endParaRPr lang="ko-KR" altLang="en-US" sz="800" dirty="0"/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1712640" y="4077072"/>
              <a:ext cx="82747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한국백신</a:t>
              </a:r>
              <a:r>
                <a:rPr lang="en-US" altLang="ko-KR" sz="800" dirty="0" smtClean="0"/>
                <a:t>(240)</a:t>
              </a:r>
              <a:endParaRPr lang="ko-KR" altLang="en-US" sz="800" dirty="0"/>
            </a:p>
          </p:txBody>
        </p:sp>
        <p:pic>
          <p:nvPicPr>
            <p:cNvPr id="268" name="Picture 3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9580" y="4120106"/>
              <a:ext cx="108000" cy="1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9" name="TextBox 268"/>
            <p:cNvSpPr txBox="1"/>
            <p:nvPr/>
          </p:nvSpPr>
          <p:spPr>
            <a:xfrm>
              <a:off x="3584848" y="4077072"/>
              <a:ext cx="6864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err="1" smtClean="0"/>
                <a:t>BDcare</a:t>
              </a:r>
              <a:r>
                <a:rPr lang="en-US" altLang="ko-KR" sz="800" dirty="0" smtClean="0"/>
                <a:t>(54)</a:t>
              </a:r>
              <a:endParaRPr lang="ko-KR" altLang="en-US" sz="800" dirty="0"/>
            </a:p>
          </p:txBody>
        </p:sp>
        <p:pic>
          <p:nvPicPr>
            <p:cNvPr id="270" name="Picture 3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1788" y="4120106"/>
              <a:ext cx="108000" cy="1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1" name="TextBox 270"/>
            <p:cNvSpPr txBox="1"/>
            <p:nvPr/>
          </p:nvSpPr>
          <p:spPr>
            <a:xfrm>
              <a:off x="5241032" y="4077072"/>
              <a:ext cx="77136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대한위재</a:t>
              </a:r>
              <a:r>
                <a:rPr lang="en-US" altLang="ko-KR" sz="800" dirty="0" smtClean="0"/>
                <a:t>(54)</a:t>
              </a:r>
              <a:endParaRPr lang="ko-KR" altLang="en-US" sz="800" dirty="0"/>
            </a:p>
          </p:txBody>
        </p:sp>
        <p:pic>
          <p:nvPicPr>
            <p:cNvPr id="272" name="Picture 3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7972" y="4120106"/>
              <a:ext cx="108000" cy="1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3" name="TextBox 272"/>
            <p:cNvSpPr txBox="1"/>
            <p:nvPr/>
          </p:nvSpPr>
          <p:spPr>
            <a:xfrm>
              <a:off x="6609184" y="2492896"/>
              <a:ext cx="122341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검색된 </a:t>
              </a:r>
              <a:r>
                <a:rPr lang="ko-KR" altLang="en-US" sz="800" dirty="0" err="1" smtClean="0"/>
                <a:t>상품수</a:t>
              </a:r>
              <a:r>
                <a:rPr lang="en-US" altLang="ko-KR" sz="800" dirty="0" smtClean="0"/>
                <a:t>: 2604</a:t>
              </a:r>
              <a:r>
                <a:rPr lang="ko-KR" altLang="en-US" sz="800" dirty="0" smtClean="0"/>
                <a:t>개</a:t>
              </a:r>
              <a:endParaRPr lang="ko-KR" altLang="en-US" sz="800" dirty="0"/>
            </a:p>
          </p:txBody>
        </p:sp>
        <p:sp>
          <p:nvSpPr>
            <p:cNvPr id="274" name="TextBox 273"/>
            <p:cNvSpPr txBox="1"/>
            <p:nvPr/>
          </p:nvSpPr>
          <p:spPr>
            <a:xfrm>
              <a:off x="1640632" y="3140968"/>
              <a:ext cx="218200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의료소모품 </a:t>
              </a:r>
              <a:r>
                <a:rPr lang="en-US" altLang="ko-KR" sz="800" dirty="0" smtClean="0"/>
                <a:t>&gt; </a:t>
              </a:r>
              <a:r>
                <a:rPr lang="ko-KR" altLang="en-US" sz="800" dirty="0" smtClean="0"/>
                <a:t>주사기 </a:t>
              </a:r>
              <a:r>
                <a:rPr lang="en-US" altLang="ko-KR" sz="800" dirty="0" smtClean="0"/>
                <a:t>&gt; </a:t>
              </a:r>
              <a:r>
                <a:rPr lang="ko-KR" altLang="en-US" sz="800" dirty="0" smtClean="0"/>
                <a:t>일회용주사기 </a:t>
              </a:r>
              <a:r>
                <a:rPr lang="en-US" altLang="ko-KR" sz="800" dirty="0" smtClean="0"/>
                <a:t>(505)</a:t>
              </a:r>
              <a:endParaRPr lang="ko-KR" altLang="en-US" sz="800" dirty="0"/>
            </a:p>
          </p:txBody>
        </p:sp>
        <p:sp>
          <p:nvSpPr>
            <p:cNvPr id="275" name="TextBox 274"/>
            <p:cNvSpPr txBox="1"/>
            <p:nvPr/>
          </p:nvSpPr>
          <p:spPr>
            <a:xfrm>
              <a:off x="1640632" y="3429000"/>
              <a:ext cx="197682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의료소모품 </a:t>
              </a:r>
              <a:r>
                <a:rPr lang="en-US" altLang="ko-KR" sz="800" dirty="0" smtClean="0"/>
                <a:t>&gt; </a:t>
              </a:r>
              <a:r>
                <a:rPr lang="ko-KR" altLang="en-US" sz="800" dirty="0" smtClean="0"/>
                <a:t>주사기 </a:t>
              </a:r>
              <a:r>
                <a:rPr lang="en-US" altLang="ko-KR" sz="800" dirty="0" smtClean="0"/>
                <a:t>&gt; </a:t>
              </a:r>
              <a:r>
                <a:rPr lang="ko-KR" altLang="en-US" sz="800" dirty="0" err="1" smtClean="0"/>
                <a:t>락주사기</a:t>
              </a:r>
              <a:r>
                <a:rPr lang="ko-KR" altLang="en-US" sz="800" dirty="0" smtClean="0"/>
                <a:t> </a:t>
              </a:r>
              <a:r>
                <a:rPr lang="en-US" altLang="ko-KR" sz="800" dirty="0" smtClean="0"/>
                <a:t>(323)</a:t>
              </a:r>
              <a:endParaRPr lang="ko-KR" altLang="en-US" sz="800" dirty="0"/>
            </a:p>
          </p:txBody>
        </p:sp>
        <p:sp>
          <p:nvSpPr>
            <p:cNvPr id="276" name="TextBox 275"/>
            <p:cNvSpPr txBox="1"/>
            <p:nvPr/>
          </p:nvSpPr>
          <p:spPr>
            <a:xfrm>
              <a:off x="1640632" y="3717032"/>
              <a:ext cx="212590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의료소모품 </a:t>
              </a:r>
              <a:r>
                <a:rPr lang="en-US" altLang="ko-KR" sz="800" dirty="0" smtClean="0"/>
                <a:t>&gt; </a:t>
              </a:r>
              <a:r>
                <a:rPr lang="ko-KR" altLang="en-US" sz="800" dirty="0" smtClean="0"/>
                <a:t>주사침 </a:t>
              </a:r>
              <a:r>
                <a:rPr lang="en-US" altLang="ko-KR" sz="800" dirty="0" smtClean="0"/>
                <a:t>&gt; </a:t>
              </a:r>
              <a:r>
                <a:rPr lang="ko-KR" altLang="en-US" sz="800" dirty="0" smtClean="0"/>
                <a:t>일회용주사침 </a:t>
              </a:r>
              <a:r>
                <a:rPr lang="en-US" altLang="ko-KR" sz="800" dirty="0" smtClean="0"/>
                <a:t>(80)</a:t>
              </a:r>
              <a:endParaRPr lang="ko-KR" altLang="en-US" sz="800" dirty="0"/>
            </a:p>
          </p:txBody>
        </p:sp>
        <p:cxnSp>
          <p:nvCxnSpPr>
            <p:cNvPr id="277" name="직선 연결선 276"/>
            <p:cNvCxnSpPr/>
            <p:nvPr/>
          </p:nvCxnSpPr>
          <p:spPr>
            <a:xfrm>
              <a:off x="416496" y="4005064"/>
              <a:ext cx="10801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직선 연결선 277"/>
            <p:cNvCxnSpPr/>
            <p:nvPr/>
          </p:nvCxnSpPr>
          <p:spPr>
            <a:xfrm>
              <a:off x="1640632" y="4005064"/>
              <a:ext cx="6192688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9" name="TextBox 278"/>
            <p:cNvSpPr txBox="1"/>
            <p:nvPr/>
          </p:nvSpPr>
          <p:spPr>
            <a:xfrm>
              <a:off x="4736976" y="3140968"/>
              <a:ext cx="218200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의료소모품 </a:t>
              </a:r>
              <a:r>
                <a:rPr lang="en-US" altLang="ko-KR" sz="800" dirty="0" smtClean="0"/>
                <a:t>&gt; </a:t>
              </a:r>
              <a:r>
                <a:rPr lang="ko-KR" altLang="en-US" sz="800" dirty="0" smtClean="0"/>
                <a:t>주사기 </a:t>
              </a:r>
              <a:r>
                <a:rPr lang="en-US" altLang="ko-KR" sz="800" dirty="0" smtClean="0"/>
                <a:t>&gt; </a:t>
              </a:r>
              <a:r>
                <a:rPr lang="ko-KR" altLang="en-US" sz="800" dirty="0" err="1" smtClean="0"/>
                <a:t>채혈용주사기</a:t>
              </a:r>
              <a:r>
                <a:rPr lang="ko-KR" altLang="en-US" sz="800" dirty="0" smtClean="0"/>
                <a:t> </a:t>
              </a:r>
              <a:r>
                <a:rPr lang="en-US" altLang="ko-KR" sz="800" dirty="0" smtClean="0"/>
                <a:t>(349)</a:t>
              </a:r>
              <a:endParaRPr lang="ko-KR" altLang="en-US" sz="800" dirty="0"/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4736976" y="3429000"/>
              <a:ext cx="218200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의료소모품 </a:t>
              </a:r>
              <a:r>
                <a:rPr lang="en-US" altLang="ko-KR" sz="800" dirty="0" smtClean="0"/>
                <a:t>&gt; </a:t>
              </a:r>
              <a:r>
                <a:rPr lang="ko-KR" altLang="en-US" sz="800" dirty="0" smtClean="0"/>
                <a:t>주사기 </a:t>
              </a:r>
              <a:r>
                <a:rPr lang="en-US" altLang="ko-KR" sz="800" dirty="0" smtClean="0"/>
                <a:t>&gt; </a:t>
              </a:r>
              <a:r>
                <a:rPr lang="ko-KR" altLang="en-US" sz="800" dirty="0" err="1" smtClean="0"/>
                <a:t>치과용주사기</a:t>
              </a:r>
              <a:r>
                <a:rPr lang="en-US" altLang="ko-KR" sz="800" dirty="0" smtClean="0"/>
                <a:t> (230)</a:t>
              </a:r>
              <a:endParaRPr lang="ko-KR" altLang="en-US" sz="800" dirty="0"/>
            </a:p>
          </p:txBody>
        </p:sp>
        <p:sp>
          <p:nvSpPr>
            <p:cNvPr id="281" name="TextBox 280"/>
            <p:cNvSpPr txBox="1"/>
            <p:nvPr/>
          </p:nvSpPr>
          <p:spPr>
            <a:xfrm>
              <a:off x="4736976" y="3717032"/>
              <a:ext cx="218200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의료소모품 </a:t>
              </a:r>
              <a:r>
                <a:rPr lang="en-US" altLang="ko-KR" sz="800" dirty="0" smtClean="0"/>
                <a:t>&gt; </a:t>
              </a:r>
              <a:r>
                <a:rPr lang="ko-KR" altLang="en-US" sz="800" dirty="0" smtClean="0"/>
                <a:t>주사침 </a:t>
              </a:r>
              <a:r>
                <a:rPr lang="en-US" altLang="ko-KR" sz="800" dirty="0" smtClean="0"/>
                <a:t>&gt; </a:t>
              </a:r>
              <a:r>
                <a:rPr lang="ko-KR" altLang="en-US" sz="800" dirty="0" err="1" smtClean="0"/>
                <a:t>치과용주사침</a:t>
              </a:r>
              <a:r>
                <a:rPr lang="ko-KR" altLang="en-US" sz="800" dirty="0" smtClean="0"/>
                <a:t> </a:t>
              </a:r>
              <a:r>
                <a:rPr lang="en-US" altLang="ko-KR" sz="800" dirty="0" smtClean="0"/>
                <a:t>(102)</a:t>
              </a:r>
              <a:endParaRPr lang="ko-KR" altLang="en-US" sz="800" dirty="0"/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7113240" y="3717032"/>
              <a:ext cx="63190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더보기</a:t>
              </a:r>
              <a:r>
                <a:rPr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▼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7113240" y="4149080"/>
              <a:ext cx="63190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더보기</a:t>
              </a:r>
              <a:r>
                <a:rPr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▼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84" name="TextBox 283"/>
            <p:cNvSpPr txBox="1"/>
            <p:nvPr/>
          </p:nvSpPr>
          <p:spPr>
            <a:xfrm>
              <a:off x="6537176" y="4797152"/>
              <a:ext cx="128432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내 검색결과로 등록하기</a:t>
              </a:r>
              <a:endPara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86" name="타원 285"/>
            <p:cNvSpPr/>
            <p:nvPr/>
          </p:nvSpPr>
          <p:spPr>
            <a:xfrm>
              <a:off x="3584848" y="2386980"/>
              <a:ext cx="144016" cy="144016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bg1"/>
                  </a:solidFill>
                </a:rPr>
                <a:t>2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291" name="직선 연결선 290"/>
            <p:cNvCxnSpPr/>
            <p:nvPr/>
          </p:nvCxnSpPr>
          <p:spPr>
            <a:xfrm>
              <a:off x="416496" y="4725144"/>
              <a:ext cx="7416824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2" name="직사각형 291"/>
            <p:cNvSpPr/>
            <p:nvPr/>
          </p:nvSpPr>
          <p:spPr>
            <a:xfrm>
              <a:off x="416496" y="4437112"/>
              <a:ext cx="771365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800" dirty="0" smtClean="0"/>
                <a:t>결과 내 검색</a:t>
              </a:r>
              <a:endParaRPr lang="en-US" altLang="ko-KR" sz="800" dirty="0" smtClean="0"/>
            </a:p>
          </p:txBody>
        </p:sp>
        <p:sp>
          <p:nvSpPr>
            <p:cNvPr id="293" name="직사각형 292"/>
            <p:cNvSpPr/>
            <p:nvPr/>
          </p:nvSpPr>
          <p:spPr>
            <a:xfrm>
              <a:off x="1640633" y="4437112"/>
              <a:ext cx="492443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800" dirty="0" smtClean="0"/>
                <a:t>일회용</a:t>
              </a:r>
              <a:endParaRPr lang="en-US" altLang="ko-KR" sz="800" dirty="0" smtClean="0"/>
            </a:p>
          </p:txBody>
        </p:sp>
        <p:sp>
          <p:nvSpPr>
            <p:cNvPr id="294" name="직사각형 293"/>
            <p:cNvSpPr/>
            <p:nvPr/>
          </p:nvSpPr>
          <p:spPr>
            <a:xfrm>
              <a:off x="2133802" y="4458884"/>
              <a:ext cx="144016" cy="1440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X</a:t>
              </a:r>
              <a:endParaRPr lang="ko-KR" altLang="en-US" sz="1400" dirty="0"/>
            </a:p>
          </p:txBody>
        </p:sp>
        <p:sp>
          <p:nvSpPr>
            <p:cNvPr id="295" name="직사각형 294"/>
            <p:cNvSpPr/>
            <p:nvPr/>
          </p:nvSpPr>
          <p:spPr>
            <a:xfrm>
              <a:off x="2726489" y="4437112"/>
              <a:ext cx="3369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800" dirty="0" smtClean="0"/>
                <a:t>1cc</a:t>
              </a:r>
            </a:p>
          </p:txBody>
        </p:sp>
        <p:sp>
          <p:nvSpPr>
            <p:cNvPr id="296" name="직사각형 295"/>
            <p:cNvSpPr/>
            <p:nvPr/>
          </p:nvSpPr>
          <p:spPr>
            <a:xfrm>
              <a:off x="3141913" y="4458884"/>
              <a:ext cx="144016" cy="1440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X</a:t>
              </a:r>
              <a:endParaRPr lang="ko-KR" altLang="en-US" sz="1400" dirty="0"/>
            </a:p>
          </p:txBody>
        </p:sp>
        <p:cxnSp>
          <p:nvCxnSpPr>
            <p:cNvPr id="297" name="직선 연결선 296"/>
            <p:cNvCxnSpPr/>
            <p:nvPr/>
          </p:nvCxnSpPr>
          <p:spPr>
            <a:xfrm>
              <a:off x="416496" y="4365104"/>
              <a:ext cx="10801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직선 연결선 297"/>
            <p:cNvCxnSpPr/>
            <p:nvPr/>
          </p:nvCxnSpPr>
          <p:spPr>
            <a:xfrm>
              <a:off x="1640632" y="4365104"/>
              <a:ext cx="6192688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1361015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"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2641</TotalTime>
  <Words>221</Words>
  <Application>Microsoft Office PowerPoint</Application>
  <PresentationFormat>A4 용지(210x297mm)</PresentationFormat>
  <Paragraphs>107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슬라이드 1</vt:lpstr>
      <vt:lpstr>슬라이드 2</vt:lpstr>
      <vt:lpstr>슬라이드 3</vt:lpstr>
      <vt:lpstr>슬라이드 4</vt:lpstr>
    </vt:vector>
  </TitlesOfParts>
  <Company>Think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Tgi</dc:creator>
  <cp:lastModifiedBy>Tgistyle</cp:lastModifiedBy>
  <cp:revision>103</cp:revision>
  <dcterms:created xsi:type="dcterms:W3CDTF">2015-01-03T05:12:27Z</dcterms:created>
  <dcterms:modified xsi:type="dcterms:W3CDTF">2015-08-29T08:45:21Z</dcterms:modified>
</cp:coreProperties>
</file>