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9" r:id="rId4"/>
    <p:sldId id="257" r:id="rId5"/>
    <p:sldId id="281" r:id="rId6"/>
    <p:sldId id="280" r:id="rId7"/>
    <p:sldId id="274" r:id="rId8"/>
    <p:sldId id="282" r:id="rId9"/>
    <p:sldId id="283" r:id="rId10"/>
    <p:sldId id="284" r:id="rId11"/>
    <p:sldId id="285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91" d="100"/>
          <a:sy n="91" d="100"/>
        </p:scale>
        <p:origin x="-153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_HOT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66292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64704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217994267"/>
              </p:ext>
            </p:extLst>
          </p:nvPr>
        </p:nvGraphicFramePr>
        <p:xfrm>
          <a:off x="200472" y="1412776"/>
          <a:ext cx="1224136" cy="16962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</a:tblGrid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HOT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이벤트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최신 판매상품 </a:t>
                      </a:r>
                      <a:r>
                        <a:rPr lang="en-US" altLang="ko-KR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BEST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월간 판매상품 </a:t>
                      </a:r>
                      <a:r>
                        <a:rPr lang="en-US" altLang="ko-KR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BEST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관심 상품 </a:t>
                      </a:r>
                      <a:r>
                        <a:rPr lang="en-US" altLang="ko-KR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BEST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오늘만 </a:t>
                      </a:r>
                      <a:r>
                        <a:rPr lang="ko-KR" altLang="en-US" sz="800" kern="120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이가격</a:t>
                      </a:r>
                      <a:endParaRPr lang="ko-KR" altLang="en-US" sz="8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최근 신규상품</a:t>
                      </a:r>
                      <a:endParaRPr lang="en-US" altLang="ko-KR" sz="80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 userDrawn="1"/>
        </p:nvCxnSpPr>
        <p:spPr>
          <a:xfrm>
            <a:off x="1433075" y="191683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_HOT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_HOT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296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_HOT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744" y="1988840"/>
            <a:ext cx="322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en-US" altLang="ko-KR" sz="3200" dirty="0" smtClean="0"/>
              <a:t>HOT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오늘만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1263" y="1629933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Home &gt; </a:t>
            </a:r>
            <a:r>
              <a:rPr lang="en-US" altLang="ko-KR" sz="800" dirty="0" smtClean="0"/>
              <a:t>HOT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오늘만 </a:t>
            </a:r>
            <a:r>
              <a:rPr lang="ko-KR" altLang="en-US" sz="800" dirty="0" err="1" smtClean="0"/>
              <a:t>이가격</a:t>
            </a:r>
            <a:endParaRPr lang="ko-KR" altLang="en-US" sz="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433075" y="1916832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오늘만 </a:t>
            </a:r>
            <a:r>
              <a:rPr lang="ko-KR" altLang="en-US" sz="900" dirty="0" err="1" smtClean="0"/>
              <a:t>이가격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3120" y="533872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en-US" altLang="ko-KR" sz="900" dirty="0" smtClean="0"/>
              <a:t>HOT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오늘만 </a:t>
            </a:r>
            <a:r>
              <a:rPr lang="ko-KR" altLang="en-US" sz="900" dirty="0" err="1" smtClean="0"/>
              <a:t>이가격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3387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KJ-H-7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1640632" y="1988840"/>
            <a:ext cx="1311455" cy="1800203"/>
            <a:chOff x="488504" y="2924944"/>
            <a:chExt cx="1656184" cy="2273405"/>
          </a:xfrm>
        </p:grpSpPr>
        <p:sp>
          <p:nvSpPr>
            <p:cNvPr id="61" name="직사각형 60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137489" y="1988839"/>
            <a:ext cx="1311455" cy="1800203"/>
            <a:chOff x="488504" y="2924944"/>
            <a:chExt cx="1656184" cy="2273405"/>
          </a:xfrm>
        </p:grpSpPr>
        <p:sp>
          <p:nvSpPr>
            <p:cNvPr id="69" name="직사각형 68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641122" y="1988838"/>
            <a:ext cx="1311455" cy="1800203"/>
            <a:chOff x="488504" y="2924944"/>
            <a:chExt cx="1656184" cy="2273405"/>
          </a:xfrm>
        </p:grpSpPr>
        <p:sp>
          <p:nvSpPr>
            <p:cNvPr id="93" name="직사각형 92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161825" y="1988837"/>
            <a:ext cx="1311455" cy="1800203"/>
            <a:chOff x="488504" y="2924944"/>
            <a:chExt cx="1656184" cy="2273405"/>
          </a:xfrm>
        </p:grpSpPr>
        <p:sp>
          <p:nvSpPr>
            <p:cNvPr id="103" name="직사각형 102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1636391" y="1988839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133248" y="1988839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48%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645416" y="1988839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45%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57584" y="1988839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1640632" y="4221091"/>
            <a:ext cx="1311455" cy="1800203"/>
            <a:chOff x="488504" y="2924944"/>
            <a:chExt cx="1656184" cy="2273405"/>
          </a:xfrm>
        </p:grpSpPr>
        <p:sp>
          <p:nvSpPr>
            <p:cNvPr id="126" name="직사각형 125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137489" y="4221090"/>
            <a:ext cx="1311455" cy="1800203"/>
            <a:chOff x="488504" y="2924944"/>
            <a:chExt cx="1656184" cy="2273405"/>
          </a:xfrm>
        </p:grpSpPr>
        <p:sp>
          <p:nvSpPr>
            <p:cNvPr id="134" name="직사각형 133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641122" y="4221089"/>
            <a:ext cx="1311455" cy="1800203"/>
            <a:chOff x="488504" y="2924944"/>
            <a:chExt cx="1656184" cy="2273405"/>
          </a:xfrm>
        </p:grpSpPr>
        <p:sp>
          <p:nvSpPr>
            <p:cNvPr id="142" name="직사각형 141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6161825" y="4221088"/>
            <a:ext cx="1311455" cy="1800203"/>
            <a:chOff x="488504" y="2924944"/>
            <a:chExt cx="1656184" cy="2273405"/>
          </a:xfrm>
        </p:grpSpPr>
        <p:sp>
          <p:nvSpPr>
            <p:cNvPr id="150" name="직사각형 149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직사각형 156"/>
          <p:cNvSpPr/>
          <p:nvPr/>
        </p:nvSpPr>
        <p:spPr>
          <a:xfrm>
            <a:off x="1636391" y="4221090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133248" y="4221090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48%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645416" y="4221090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45%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157584" y="4221090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2288704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640632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800872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52800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313040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664968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6825208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6177136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288704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640632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3800872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3152800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5313040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4664968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6825208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6177136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할인율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관리자 입력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기존 판매가 취소선 표시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할인가 노출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3" name="타원 222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4" name="타원 223"/>
          <p:cNvSpPr>
            <a:spLocks noChangeAspect="1"/>
          </p:cNvSpPr>
          <p:nvPr/>
        </p:nvSpPr>
        <p:spPr>
          <a:xfrm>
            <a:off x="1928664" y="35730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512840" y="6381328"/>
            <a:ext cx="201622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01072" y="6381328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88704" y="6381328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152800" y="638132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7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최근 신규상품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1263" y="1629933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Home &gt; </a:t>
            </a:r>
            <a:r>
              <a:rPr lang="en-US" altLang="ko-KR" sz="800" dirty="0" smtClean="0"/>
              <a:t>HOT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최근 신규상품</a:t>
            </a:r>
            <a:endParaRPr lang="ko-KR" altLang="en-US" sz="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433075" y="1916832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최근 신규상품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3120" y="533872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en-US" altLang="ko-KR" sz="900" dirty="0" smtClean="0"/>
              <a:t>HOT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최근 신규상품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3387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KJ-H-8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1640632" y="1988840"/>
            <a:ext cx="1311455" cy="1800203"/>
            <a:chOff x="488504" y="2924944"/>
            <a:chExt cx="1656184" cy="2273405"/>
          </a:xfrm>
        </p:grpSpPr>
        <p:sp>
          <p:nvSpPr>
            <p:cNvPr id="90" name="직사각형 89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137489" y="1988839"/>
            <a:ext cx="1311455" cy="1800203"/>
            <a:chOff x="488504" y="2924944"/>
            <a:chExt cx="1656184" cy="2273405"/>
          </a:xfrm>
        </p:grpSpPr>
        <p:sp>
          <p:nvSpPr>
            <p:cNvPr id="112" name="직사각형 111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4641122" y="1988838"/>
            <a:ext cx="1311455" cy="1800203"/>
            <a:chOff x="488504" y="2924944"/>
            <a:chExt cx="1656184" cy="2273405"/>
          </a:xfrm>
        </p:grpSpPr>
        <p:sp>
          <p:nvSpPr>
            <p:cNvPr id="120" name="직사각형 119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161825" y="1988837"/>
            <a:ext cx="1311455" cy="1800203"/>
            <a:chOff x="488504" y="2924944"/>
            <a:chExt cx="1656184" cy="2273405"/>
          </a:xfrm>
        </p:grpSpPr>
        <p:sp>
          <p:nvSpPr>
            <p:cNvPr id="149" name="직사각형 148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1640632" y="4221091"/>
            <a:ext cx="1311455" cy="1800203"/>
            <a:chOff x="488504" y="2924944"/>
            <a:chExt cx="1656184" cy="2273405"/>
          </a:xfrm>
        </p:grpSpPr>
        <p:sp>
          <p:nvSpPr>
            <p:cNvPr id="184" name="직사각형 183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직사각형 186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3137489" y="4221090"/>
            <a:ext cx="1311455" cy="1800203"/>
            <a:chOff x="488504" y="2924944"/>
            <a:chExt cx="1656184" cy="2273405"/>
          </a:xfrm>
        </p:grpSpPr>
        <p:sp>
          <p:nvSpPr>
            <p:cNvPr id="192" name="직사각형 191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4641122" y="4221089"/>
            <a:ext cx="1311455" cy="1800203"/>
            <a:chOff x="488504" y="2924944"/>
            <a:chExt cx="1656184" cy="2273405"/>
          </a:xfrm>
        </p:grpSpPr>
        <p:sp>
          <p:nvSpPr>
            <p:cNvPr id="200" name="직사각형 199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직사각형 202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6161825" y="4221088"/>
            <a:ext cx="1311455" cy="1800203"/>
            <a:chOff x="488504" y="2924944"/>
            <a:chExt cx="1656184" cy="2273405"/>
          </a:xfrm>
        </p:grpSpPr>
        <p:sp>
          <p:nvSpPr>
            <p:cNvPr id="208" name="직사각형 207"/>
            <p:cNvSpPr/>
            <p:nvPr/>
          </p:nvSpPr>
          <p:spPr>
            <a:xfrm>
              <a:off x="488504" y="2924944"/>
              <a:ext cx="16561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9" name="직선 연결선 208"/>
            <p:cNvCxnSpPr/>
            <p:nvPr/>
          </p:nvCxnSpPr>
          <p:spPr>
            <a:xfrm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H="1">
              <a:off x="488504" y="2924944"/>
              <a:ext cx="1656184" cy="1656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직사각형 210"/>
            <p:cNvSpPr/>
            <p:nvPr/>
          </p:nvSpPr>
          <p:spPr>
            <a:xfrm>
              <a:off x="975718" y="3587418"/>
              <a:ext cx="672115" cy="331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88504" y="4663937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일회용주사기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488504" y="4829556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trike="sngStrike" dirty="0" smtClean="0">
                  <a:solidFill>
                    <a:schemeClr val="tx1"/>
                  </a:solidFill>
                </a:rPr>
                <a:t>3,000</a:t>
              </a:r>
              <a:r>
                <a:rPr lang="ko-KR" altLang="en-US" sz="900" strike="sngStrike" dirty="0" smtClean="0">
                  <a:solidFill>
                    <a:schemeClr val="tx1"/>
                  </a:solidFill>
                </a:rPr>
                <a:t>원</a:t>
              </a:r>
              <a:endParaRPr lang="ko-KR" altLang="en-US" sz="9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88504" y="5032731"/>
              <a:ext cx="1656184" cy="16561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2,000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9" name="모서리가 둥근 직사각형 218"/>
          <p:cNvSpPr/>
          <p:nvPr/>
        </p:nvSpPr>
        <p:spPr>
          <a:xfrm>
            <a:off x="2288704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1640632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3800872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3152800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5313040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4664968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6825208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6177136" y="3789040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2288704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1640632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3800872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3152800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5313040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4664968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6825208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장바구니담기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6177136" y="6021294"/>
            <a:ext cx="57600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3512840" y="6381328"/>
            <a:ext cx="201622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5601072" y="6381328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2288704" y="6381328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152800" y="638132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7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해당 카테고리 내 검색 추가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2015-09-14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856" y="1772816"/>
            <a:ext cx="1782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이벤트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최신 판매하는 </a:t>
            </a:r>
            <a:r>
              <a:rPr lang="en-US" altLang="ko-KR" sz="1200" dirty="0" smtClean="0"/>
              <a:t>BEST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월간 판매상품 </a:t>
            </a:r>
            <a:r>
              <a:rPr lang="en-US" altLang="ko-KR" sz="1200" dirty="0" smtClean="0"/>
              <a:t>BEST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관심 상품 </a:t>
            </a:r>
            <a:r>
              <a:rPr lang="en-US" altLang="ko-KR" sz="1200" dirty="0" smtClean="0"/>
              <a:t>BEST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오늘만 </a:t>
            </a:r>
            <a:r>
              <a:rPr lang="ko-KR" altLang="en-US" sz="1200" dirty="0" err="1" smtClean="0"/>
              <a:t>이가격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최근 신규상품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진행중인이벤트와 지난 이벤트 선택하는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이벤트 분류 들어가는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이벤트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명역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상세 페이지 이동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이벤트 기간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이벤트 배너 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상세 페이지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3317" y="1629024"/>
            <a:ext cx="13708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Home &gt; </a:t>
            </a:r>
            <a:r>
              <a:rPr lang="en-US" altLang="ko-KR" sz="800" dirty="0" smtClean="0"/>
              <a:t>HOT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792760" y="6165304"/>
            <a:ext cx="3601380" cy="209211"/>
            <a:chOff x="2791780" y="6237312"/>
            <a:chExt cx="3601380" cy="209211"/>
          </a:xfrm>
        </p:grpSpPr>
        <p:sp>
          <p:nvSpPr>
            <p:cNvPr id="12" name="직사각형 11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08584" y="7647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진행중인 이벤트 리스트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033120" y="533872"/>
            <a:ext cx="1398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en-US" altLang="ko-KR" sz="900" dirty="0" smtClean="0"/>
              <a:t>HOT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이벤트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208584" y="53387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KJ-H-1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01169" y="1986358"/>
            <a:ext cx="6184386" cy="23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2723704" y="2058367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지난 이벤트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1697916" y="2058366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이벤트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1712752" y="2230512"/>
            <a:ext cx="1008000" cy="1"/>
          </a:xfrm>
          <a:prstGeom prst="line">
            <a:avLst/>
          </a:prstGeom>
          <a:noFill/>
          <a:ln w="3175">
            <a:solidFill>
              <a:schemeClr val="bg1">
                <a:lumMod val="9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1640632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856656" y="2924944"/>
            <a:ext cx="2600463" cy="866745"/>
            <a:chOff x="1712640" y="3128805"/>
            <a:chExt cx="915392" cy="914400"/>
          </a:xfrm>
        </p:grpSpPr>
        <p:sp>
          <p:nvSpPr>
            <p:cNvPr id="68" name="직사각형 67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150188" y="2709500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874318" y="2526185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4895769" y="2924944"/>
            <a:ext cx="2600463" cy="866745"/>
            <a:chOff x="1712640" y="3128805"/>
            <a:chExt cx="915392" cy="914400"/>
          </a:xfrm>
        </p:grpSpPr>
        <p:sp>
          <p:nvSpPr>
            <p:cNvPr id="75" name="직사각형 7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89301" y="2709500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13431" y="2526185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1859268" y="4580548"/>
            <a:ext cx="2600463" cy="866745"/>
            <a:chOff x="1712640" y="3128805"/>
            <a:chExt cx="915392" cy="914400"/>
          </a:xfrm>
        </p:grpSpPr>
        <p:sp>
          <p:nvSpPr>
            <p:cNvPr id="82" name="직사각형 81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152800" y="4365104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876930" y="4181789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4898381" y="4580548"/>
            <a:ext cx="2600463" cy="866745"/>
            <a:chOff x="1712640" y="3128805"/>
            <a:chExt cx="915392" cy="914400"/>
          </a:xfrm>
        </p:grpSpPr>
        <p:sp>
          <p:nvSpPr>
            <p:cNvPr id="89" name="직사각형 88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2075906" y="3491468"/>
              <a:ext cx="202822" cy="1890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191913" y="4365104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2015-08-01~2015-08-31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4916043" y="4181789"/>
            <a:ext cx="188942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전체이벤트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이벤트 제목입니다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1856656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3728864" y="26369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1856656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>
          <a:xfrm>
            <a:off x="2504728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68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3317" y="1629024"/>
            <a:ext cx="13708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Home &gt; </a:t>
            </a:r>
            <a:r>
              <a:rPr lang="en-US" altLang="ko-KR" sz="800" dirty="0" smtClean="0"/>
              <a:t>HOT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208584" y="53387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KJ-H-2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01169" y="1986358"/>
            <a:ext cx="6184386" cy="23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2723704" y="2058367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지난 이벤트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1697916" y="2058366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이벤트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1712752" y="2230512"/>
            <a:ext cx="1008000" cy="1"/>
          </a:xfrm>
          <a:prstGeom prst="line">
            <a:avLst/>
          </a:prstGeom>
          <a:noFill/>
          <a:ln w="3175">
            <a:solidFill>
              <a:schemeClr val="bg1">
                <a:lumMod val="9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84648" y="2780928"/>
            <a:ext cx="5976664" cy="1368152"/>
            <a:chOff x="1712640" y="3128805"/>
            <a:chExt cx="915392" cy="914400"/>
          </a:xfrm>
        </p:grpSpPr>
        <p:sp>
          <p:nvSpPr>
            <p:cNvPr id="65" name="직사각형 6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84648" y="4221088"/>
            <a:ext cx="6005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</a:t>
            </a:r>
            <a:endParaRPr lang="en-US" altLang="ko-KR" sz="800" dirty="0" smtClean="0"/>
          </a:p>
          <a:p>
            <a:r>
              <a:rPr lang="ko-KR" altLang="en-US" sz="800" dirty="0" smtClean="0"/>
              <a:t>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</a:p>
          <a:p>
            <a:r>
              <a:rPr lang="ko-KR" altLang="en-US" sz="800" dirty="0" smtClean="0"/>
              <a:t>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</a:t>
            </a:r>
            <a:endParaRPr lang="en-US" altLang="ko-KR" sz="800" dirty="0" smtClean="0"/>
          </a:p>
          <a:p>
            <a:r>
              <a:rPr lang="ko-KR" altLang="en-US" sz="800" dirty="0" smtClean="0"/>
              <a:t>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</a:p>
          <a:p>
            <a:r>
              <a:rPr lang="ko-KR" altLang="en-US" sz="800" dirty="0" smtClean="0"/>
              <a:t>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</a:t>
            </a:r>
            <a:endParaRPr lang="en-US" altLang="ko-KR" sz="800" dirty="0" smtClean="0"/>
          </a:p>
          <a:p>
            <a:r>
              <a:rPr lang="ko-KR" altLang="en-US" sz="800" dirty="0" smtClean="0"/>
              <a:t>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r>
              <a:rPr lang="ko-KR" altLang="en-US" sz="800" dirty="0" smtClean="0"/>
              <a:t> 이벤트 설명</a:t>
            </a:r>
            <a:r>
              <a:rPr lang="en-US" altLang="ko-KR" sz="800" dirty="0" smtClean="0"/>
              <a:t>….</a:t>
            </a:r>
            <a:endParaRPr lang="ko-KR" altLang="en-US" sz="800" dirty="0" smtClean="0"/>
          </a:p>
        </p:txBody>
      </p:sp>
      <p:grpSp>
        <p:nvGrpSpPr>
          <p:cNvPr id="108" name="그룹 204"/>
          <p:cNvGrpSpPr/>
          <p:nvPr/>
        </p:nvGrpSpPr>
        <p:grpSpPr>
          <a:xfrm>
            <a:off x="4953000" y="5445224"/>
            <a:ext cx="1009208" cy="1008112"/>
            <a:chOff x="1712640" y="3128805"/>
            <a:chExt cx="915392" cy="914400"/>
          </a:xfrm>
        </p:grpSpPr>
        <p:sp>
          <p:nvSpPr>
            <p:cNvPr id="109" name="직사각형 108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13" name="Text Box 161"/>
          <p:cNvSpPr txBox="1">
            <a:spLocks noChangeArrowheads="1"/>
          </p:cNvSpPr>
          <p:nvPr/>
        </p:nvSpPr>
        <p:spPr bwMode="auto">
          <a:xfrm>
            <a:off x="6033121" y="5445224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 Box 161"/>
          <p:cNvSpPr txBox="1">
            <a:spLocks noChangeArrowheads="1"/>
          </p:cNvSpPr>
          <p:nvPr/>
        </p:nvSpPr>
        <p:spPr bwMode="auto">
          <a:xfrm>
            <a:off x="6033120" y="573325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 Box 161"/>
          <p:cNvSpPr txBox="1">
            <a:spLocks noChangeArrowheads="1"/>
          </p:cNvSpPr>
          <p:nvPr/>
        </p:nvSpPr>
        <p:spPr bwMode="auto">
          <a:xfrm>
            <a:off x="6033120" y="602128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 Box 161"/>
          <p:cNvSpPr txBox="1">
            <a:spLocks noChangeArrowheads="1"/>
          </p:cNvSpPr>
          <p:nvPr/>
        </p:nvSpPr>
        <p:spPr bwMode="auto">
          <a:xfrm>
            <a:off x="6033120" y="623731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 Box 161"/>
          <p:cNvSpPr txBox="1">
            <a:spLocks noChangeArrowheads="1"/>
          </p:cNvSpPr>
          <p:nvPr/>
        </p:nvSpPr>
        <p:spPr bwMode="auto">
          <a:xfrm>
            <a:off x="6465168" y="5445224"/>
            <a:ext cx="1008112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 Box 161"/>
          <p:cNvSpPr txBox="1">
            <a:spLocks noChangeArrowheads="1"/>
          </p:cNvSpPr>
          <p:nvPr/>
        </p:nvSpPr>
        <p:spPr bwMode="auto">
          <a:xfrm>
            <a:off x="6465168" y="573325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 Box 161"/>
          <p:cNvSpPr txBox="1">
            <a:spLocks noChangeArrowheads="1"/>
          </p:cNvSpPr>
          <p:nvPr/>
        </p:nvSpPr>
        <p:spPr bwMode="auto">
          <a:xfrm>
            <a:off x="6465168" y="602128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 Box 161"/>
          <p:cNvSpPr txBox="1">
            <a:spLocks noChangeArrowheads="1"/>
          </p:cNvSpPr>
          <p:nvPr/>
        </p:nvSpPr>
        <p:spPr bwMode="auto">
          <a:xfrm>
            <a:off x="6465168" y="623731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025008" y="648135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Text Box 161"/>
          <p:cNvSpPr txBox="1">
            <a:spLocks noChangeArrowheads="1"/>
          </p:cNvSpPr>
          <p:nvPr/>
        </p:nvSpPr>
        <p:spPr bwMode="auto">
          <a:xfrm>
            <a:off x="5241032" y="6453336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</a:t>
            </a:r>
            <a:r>
              <a:rPr kumimoji="0" lang="ko-KR" altLang="en-US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" name="그룹 204"/>
          <p:cNvGrpSpPr/>
          <p:nvPr/>
        </p:nvGrpSpPr>
        <p:grpSpPr>
          <a:xfrm>
            <a:off x="2000672" y="5445224"/>
            <a:ext cx="1009208" cy="1008112"/>
            <a:chOff x="1712640" y="3128805"/>
            <a:chExt cx="915392" cy="914400"/>
          </a:xfrm>
        </p:grpSpPr>
        <p:sp>
          <p:nvSpPr>
            <p:cNvPr id="125" name="직사각형 12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29" name="Text Box 161"/>
          <p:cNvSpPr txBox="1">
            <a:spLocks noChangeArrowheads="1"/>
          </p:cNvSpPr>
          <p:nvPr/>
        </p:nvSpPr>
        <p:spPr bwMode="auto">
          <a:xfrm>
            <a:off x="3080793" y="5445224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 Box 161"/>
          <p:cNvSpPr txBox="1">
            <a:spLocks noChangeArrowheads="1"/>
          </p:cNvSpPr>
          <p:nvPr/>
        </p:nvSpPr>
        <p:spPr bwMode="auto">
          <a:xfrm>
            <a:off x="3080792" y="573325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 Box 161"/>
          <p:cNvSpPr txBox="1">
            <a:spLocks noChangeArrowheads="1"/>
          </p:cNvSpPr>
          <p:nvPr/>
        </p:nvSpPr>
        <p:spPr bwMode="auto">
          <a:xfrm>
            <a:off x="3080792" y="602128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 Box 161"/>
          <p:cNvSpPr txBox="1">
            <a:spLocks noChangeArrowheads="1"/>
          </p:cNvSpPr>
          <p:nvPr/>
        </p:nvSpPr>
        <p:spPr bwMode="auto">
          <a:xfrm>
            <a:off x="3080792" y="623731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 Box 161"/>
          <p:cNvSpPr txBox="1">
            <a:spLocks noChangeArrowheads="1"/>
          </p:cNvSpPr>
          <p:nvPr/>
        </p:nvSpPr>
        <p:spPr bwMode="auto">
          <a:xfrm>
            <a:off x="3512840" y="5445224"/>
            <a:ext cx="1008112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 Box 161"/>
          <p:cNvSpPr txBox="1">
            <a:spLocks noChangeArrowheads="1"/>
          </p:cNvSpPr>
          <p:nvPr/>
        </p:nvSpPr>
        <p:spPr bwMode="auto">
          <a:xfrm>
            <a:off x="3512840" y="573325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 Box 161"/>
          <p:cNvSpPr txBox="1">
            <a:spLocks noChangeArrowheads="1"/>
          </p:cNvSpPr>
          <p:nvPr/>
        </p:nvSpPr>
        <p:spPr bwMode="auto">
          <a:xfrm>
            <a:off x="3512840" y="602128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 Box 161"/>
          <p:cNvSpPr txBox="1">
            <a:spLocks noChangeArrowheads="1"/>
          </p:cNvSpPr>
          <p:nvPr/>
        </p:nvSpPr>
        <p:spPr bwMode="auto">
          <a:xfrm>
            <a:off x="3512840" y="623731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2072680" y="648135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Text Box 161"/>
          <p:cNvSpPr txBox="1">
            <a:spLocks noChangeArrowheads="1"/>
          </p:cNvSpPr>
          <p:nvPr/>
        </p:nvSpPr>
        <p:spPr bwMode="auto">
          <a:xfrm>
            <a:off x="2288704" y="6453336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</a:t>
            </a:r>
            <a:r>
              <a:rPr kumimoji="0" lang="ko-KR" altLang="en-US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/>
          <p:cNvSpPr>
            <a:spLocks noChangeAspect="1"/>
          </p:cNvSpPr>
          <p:nvPr/>
        </p:nvSpPr>
        <p:spPr>
          <a:xfrm>
            <a:off x="1928664" y="54452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784648" y="5157192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이벤트 상품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>
          <a:xfrm>
            <a:off x="1568624" y="2348880"/>
            <a:ext cx="619268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40632" y="2384018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이벤트 명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752462" y="2391972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이벤트 기간</a:t>
            </a:r>
            <a:r>
              <a:rPr lang="en-US" altLang="ko-KR" sz="800" dirty="0" smtClean="0"/>
              <a:t>: 2015. 8. 1. ~ 2015. 8. 31.</a:t>
            </a:r>
            <a:endParaRPr lang="ko-KR" altLang="en-US" sz="800" dirty="0"/>
          </a:p>
        </p:txBody>
      </p:sp>
      <p:sp>
        <p:nvSpPr>
          <p:cNvPr id="143" name="직사각형 142"/>
          <p:cNvSpPr/>
          <p:nvPr/>
        </p:nvSpPr>
        <p:spPr>
          <a:xfrm>
            <a:off x="2576736" y="5251322"/>
            <a:ext cx="518457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08584" y="764704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진행중인 이벤트 상세화면</a:t>
            </a:r>
            <a:endParaRPr lang="ko-KR" alt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033120" y="533872"/>
            <a:ext cx="1398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en-US" altLang="ko-KR" sz="900" dirty="0" smtClean="0"/>
              <a:t>HOT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이벤트</a:t>
            </a:r>
            <a:endParaRPr lang="ko-KR" altLang="en-US" sz="900" dirty="0"/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1712640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6" name="타원 145"/>
          <p:cNvSpPr>
            <a:spLocks noChangeAspect="1"/>
          </p:cNvSpPr>
          <p:nvPr/>
        </p:nvSpPr>
        <p:spPr>
          <a:xfrm>
            <a:off x="6033120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7" name="타원 146"/>
          <p:cNvSpPr>
            <a:spLocks noChangeAspect="1"/>
          </p:cNvSpPr>
          <p:nvPr/>
        </p:nvSpPr>
        <p:spPr>
          <a:xfrm>
            <a:off x="4448944" y="328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8" name="타원 147"/>
          <p:cNvSpPr>
            <a:spLocks noChangeAspect="1"/>
          </p:cNvSpPr>
          <p:nvPr/>
        </p:nvSpPr>
        <p:spPr>
          <a:xfrm>
            <a:off x="1784648" y="42930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0" name="타원 149"/>
          <p:cNvSpPr>
            <a:spLocks noChangeAspect="1"/>
          </p:cNvSpPr>
          <p:nvPr/>
        </p:nvSpPr>
        <p:spPr>
          <a:xfrm>
            <a:off x="2000672" y="64533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440832" y="5445224"/>
            <a:ext cx="1008112" cy="1152128"/>
          </a:xfrm>
          <a:prstGeom prst="roundRect">
            <a:avLst>
              <a:gd name="adj" fmla="val 4232"/>
            </a:avLst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>
            <a:spLocks noChangeAspect="1"/>
          </p:cNvSpPr>
          <p:nvPr/>
        </p:nvSpPr>
        <p:spPr>
          <a:xfrm>
            <a:off x="3656856" y="53012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이벤트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명역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이벤트 기간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이벤트 상세 이미지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이벤트 설명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이벤트 상품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설명 영역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클릭 시 해당 상품으로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큰 이미지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68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3317" y="1629024"/>
            <a:ext cx="13708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Home &gt; </a:t>
            </a:r>
            <a:r>
              <a:rPr lang="en-US" altLang="ko-KR" sz="800" dirty="0" smtClean="0"/>
              <a:t>HOT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grpSp>
        <p:nvGrpSpPr>
          <p:cNvPr id="3" name="그룹 25"/>
          <p:cNvGrpSpPr/>
          <p:nvPr/>
        </p:nvGrpSpPr>
        <p:grpSpPr>
          <a:xfrm>
            <a:off x="2792760" y="6165304"/>
            <a:ext cx="3601380" cy="209211"/>
            <a:chOff x="2791780" y="6237312"/>
            <a:chExt cx="3601380" cy="209211"/>
          </a:xfrm>
        </p:grpSpPr>
        <p:sp>
          <p:nvSpPr>
            <p:cNvPr id="12" name="직사각형 11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01169" y="1986358"/>
            <a:ext cx="6184386" cy="23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2723704" y="2058367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지난 이벤트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1697916" y="2058366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진행중인 이벤트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2738540" y="2230512"/>
            <a:ext cx="1008000" cy="1"/>
          </a:xfrm>
          <a:prstGeom prst="line">
            <a:avLst/>
          </a:prstGeom>
          <a:noFill/>
          <a:ln w="3175">
            <a:solidFill>
              <a:schemeClr val="bg1">
                <a:lumMod val="9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84648" y="2780928"/>
            <a:ext cx="2592288" cy="864096"/>
            <a:chOff x="1712640" y="3128805"/>
            <a:chExt cx="915392" cy="914400"/>
          </a:xfrm>
        </p:grpSpPr>
        <p:sp>
          <p:nvSpPr>
            <p:cNvPr id="36" name="직사각형 35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80992" y="2780928"/>
            <a:ext cx="2592288" cy="864096"/>
            <a:chOff x="1712640" y="3128805"/>
            <a:chExt cx="915392" cy="914400"/>
          </a:xfrm>
        </p:grpSpPr>
        <p:sp>
          <p:nvSpPr>
            <p:cNvPr id="41" name="직사각형 40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84648" y="256490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이벤트 명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880992" y="256490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이벤트 명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784648" y="3645024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이벤트 기간</a:t>
            </a:r>
            <a:r>
              <a:rPr lang="en-US" altLang="ko-KR" sz="800" dirty="0" smtClean="0"/>
              <a:t>: 2015. 7. 1. ~ 2015. 7. 31.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4880992" y="3645024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이벤트 기간</a:t>
            </a:r>
            <a:r>
              <a:rPr lang="en-US" altLang="ko-KR" sz="800" dirty="0" smtClean="0"/>
              <a:t>: 2015. 7. 1. ~ 2015. 7. 31.</a:t>
            </a:r>
            <a:endParaRPr lang="ko-KR" altLang="en-US" sz="8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784648" y="4221088"/>
            <a:ext cx="2592288" cy="864096"/>
            <a:chOff x="1712640" y="3128805"/>
            <a:chExt cx="915392" cy="914400"/>
          </a:xfrm>
        </p:grpSpPr>
        <p:sp>
          <p:nvSpPr>
            <p:cNvPr id="50" name="직사각형 49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880992" y="4221088"/>
            <a:ext cx="2592288" cy="864096"/>
            <a:chOff x="1712640" y="3128805"/>
            <a:chExt cx="915392" cy="914400"/>
          </a:xfrm>
        </p:grpSpPr>
        <p:sp>
          <p:nvSpPr>
            <p:cNvPr id="55" name="직사각형 5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84648" y="400506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이벤트 명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4880992" y="400506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이벤트 명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84648" y="5085184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이벤트 기간</a:t>
            </a:r>
            <a:r>
              <a:rPr lang="en-US" altLang="ko-KR" sz="800" dirty="0" smtClean="0"/>
              <a:t>: 2015. 7. 1. ~ 2015. 7. 31.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4880992" y="5085184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이벤트 기간</a:t>
            </a:r>
            <a:r>
              <a:rPr lang="en-US" altLang="ko-KR" sz="800" dirty="0" smtClean="0"/>
              <a:t>: 2015. 7. 1. ~ 2015. 7. 31.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208584" y="76470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이벤트 리스트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6033120" y="533872"/>
            <a:ext cx="1398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en-US" altLang="ko-KR" sz="900" dirty="0" smtClean="0"/>
              <a:t>HOT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이벤트</a:t>
            </a:r>
            <a:endParaRPr lang="ko-KR" altLang="en-US" sz="900" dirty="0"/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2792760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지난 이미지 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08584" y="53387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KJ-H-3</a:t>
            </a:r>
          </a:p>
        </p:txBody>
      </p:sp>
    </p:spTree>
    <p:extLst>
      <p:ext uri="{BB962C8B-B14F-4D97-AF65-F5344CB8AC3E}">
        <p14:creationId xmlns="" xmlns:p14="http://schemas.microsoft.com/office/powerpoint/2010/main" val="7168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최신 판매상품 </a:t>
            </a:r>
            <a:r>
              <a:rPr lang="en-US" altLang="ko-KR" sz="1000" dirty="0" smtClean="0">
                <a:solidFill>
                  <a:schemeClr val="tx1"/>
                </a:solidFill>
              </a:rPr>
              <a:t>BEST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1576" y="1629933"/>
            <a:ext cx="1872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Home &gt; </a:t>
            </a:r>
            <a:r>
              <a:rPr lang="en-US" altLang="ko-KR" sz="800" dirty="0" smtClean="0"/>
              <a:t>HOT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최신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판매상품 </a:t>
            </a:r>
            <a:r>
              <a:rPr lang="en-US" altLang="ko-KR" sz="800" dirty="0" smtClean="0"/>
              <a:t>BEST</a:t>
            </a:r>
            <a:endParaRPr lang="ko-KR" altLang="en-US" sz="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433075" y="1916832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8584" y="764704"/>
            <a:ext cx="1207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최신 판매상품 </a:t>
            </a:r>
            <a:r>
              <a:rPr lang="en-US" altLang="ko-KR" sz="900" dirty="0" smtClean="0"/>
              <a:t>BEST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3120" y="533872"/>
            <a:ext cx="20746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en-US" altLang="ko-KR" sz="900" dirty="0" smtClean="0"/>
              <a:t>HOT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최신 판매상품 </a:t>
            </a:r>
            <a:r>
              <a:rPr lang="en-US" altLang="ko-KR" sz="900" dirty="0" smtClean="0"/>
              <a:t>BEST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3387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KJ-H-4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최근 전일</a:t>
            </a:r>
            <a:r>
              <a:rPr lang="en-US" altLang="ko-KR" sz="900" dirty="0" smtClean="0">
                <a:solidFill>
                  <a:schemeClr val="tx1"/>
                </a:solidFill>
              </a:rPr>
              <a:t>~8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r>
              <a:rPr lang="en-US" altLang="ko-KR" sz="900" dirty="0" smtClean="0">
                <a:solidFill>
                  <a:schemeClr val="tx1"/>
                </a:solidFill>
              </a:rPr>
              <a:t>(7</a:t>
            </a:r>
            <a:r>
              <a:rPr lang="ko-KR" altLang="en-US" sz="900" dirty="0" smtClean="0">
                <a:solidFill>
                  <a:schemeClr val="tx1"/>
                </a:solidFill>
              </a:rPr>
              <a:t>일간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기준 판매 </a:t>
            </a:r>
            <a:r>
              <a:rPr lang="en-US" altLang="ko-KR" sz="900" dirty="0" smtClean="0">
                <a:solidFill>
                  <a:schemeClr val="tx1"/>
                </a:solidFill>
              </a:rPr>
              <a:t>BEST 50</a:t>
            </a:r>
            <a:r>
              <a:rPr lang="ko-KR" altLang="en-US" sz="900" dirty="0" smtClean="0">
                <a:solidFill>
                  <a:schemeClr val="tx1"/>
                </a:solidFill>
              </a:rPr>
              <a:t>개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담기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장바구니 담기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2592494"/>
              </p:ext>
            </p:extLst>
          </p:nvPr>
        </p:nvGraphicFramePr>
        <p:xfrm>
          <a:off x="1568624" y="2132856"/>
          <a:ext cx="6103194" cy="1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76"/>
                <a:gridCol w="441235"/>
                <a:gridCol w="1655669"/>
                <a:gridCol w="576064"/>
                <a:gridCol w="720080"/>
                <a:gridCol w="648072"/>
                <a:gridCol w="792088"/>
                <a:gridCol w="846610"/>
              </a:tblGrid>
              <a:tr h="213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담기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2373715"/>
            <a:ext cx="288032" cy="288032"/>
          </a:xfrm>
          <a:prstGeom prst="rect">
            <a:avLst/>
          </a:prstGeom>
          <a:noFill/>
        </p:spPr>
      </p:pic>
      <p:pic>
        <p:nvPicPr>
          <p:cNvPr id="100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2707944"/>
            <a:ext cx="288032" cy="288032"/>
          </a:xfrm>
          <a:prstGeom prst="rect">
            <a:avLst/>
          </a:prstGeom>
          <a:noFill/>
        </p:spPr>
      </p:pic>
      <p:pic>
        <p:nvPicPr>
          <p:cNvPr id="101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3042173"/>
            <a:ext cx="288032" cy="288032"/>
          </a:xfrm>
          <a:prstGeom prst="rect">
            <a:avLst/>
          </a:prstGeom>
          <a:noFill/>
        </p:spPr>
      </p:pic>
      <p:pic>
        <p:nvPicPr>
          <p:cNvPr id="10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3376402"/>
            <a:ext cx="288032" cy="288032"/>
          </a:xfrm>
          <a:prstGeom prst="rect">
            <a:avLst/>
          </a:prstGeom>
          <a:noFill/>
        </p:spPr>
      </p:pic>
      <p:pic>
        <p:nvPicPr>
          <p:cNvPr id="103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3710631"/>
            <a:ext cx="288032" cy="288032"/>
          </a:xfrm>
          <a:prstGeom prst="rect">
            <a:avLst/>
          </a:prstGeom>
          <a:noFill/>
        </p:spPr>
      </p:pic>
      <p:grpSp>
        <p:nvGrpSpPr>
          <p:cNvPr id="107" name="그룹 67"/>
          <p:cNvGrpSpPr/>
          <p:nvPr/>
        </p:nvGrpSpPr>
        <p:grpSpPr>
          <a:xfrm>
            <a:off x="6897216" y="2384896"/>
            <a:ext cx="720080" cy="252016"/>
            <a:chOff x="6897216" y="2528912"/>
            <a:chExt cx="720080" cy="252016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68"/>
          <p:cNvGrpSpPr/>
          <p:nvPr/>
        </p:nvGrpSpPr>
        <p:grpSpPr>
          <a:xfrm>
            <a:off x="6897216" y="2720391"/>
            <a:ext cx="720080" cy="252016"/>
            <a:chOff x="6897216" y="2528912"/>
            <a:chExt cx="720080" cy="252016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71"/>
          <p:cNvGrpSpPr/>
          <p:nvPr/>
        </p:nvGrpSpPr>
        <p:grpSpPr>
          <a:xfrm>
            <a:off x="6897216" y="3055886"/>
            <a:ext cx="720080" cy="252016"/>
            <a:chOff x="6897216" y="2528912"/>
            <a:chExt cx="720080" cy="252016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74"/>
          <p:cNvGrpSpPr/>
          <p:nvPr/>
        </p:nvGrpSpPr>
        <p:grpSpPr>
          <a:xfrm>
            <a:off x="6897216" y="3391381"/>
            <a:ext cx="720080" cy="252016"/>
            <a:chOff x="6897216" y="2528912"/>
            <a:chExt cx="720080" cy="252016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그룹 77"/>
          <p:cNvGrpSpPr/>
          <p:nvPr/>
        </p:nvGrpSpPr>
        <p:grpSpPr>
          <a:xfrm>
            <a:off x="6897216" y="3726876"/>
            <a:ext cx="720080" cy="252016"/>
            <a:chOff x="6897216" y="2528912"/>
            <a:chExt cx="720080" cy="252016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그룹 89"/>
          <p:cNvGrpSpPr/>
          <p:nvPr/>
        </p:nvGrpSpPr>
        <p:grpSpPr>
          <a:xfrm>
            <a:off x="6897216" y="4699806"/>
            <a:ext cx="720080" cy="252016"/>
            <a:chOff x="6897216" y="2528912"/>
            <a:chExt cx="720080" cy="252016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그룹 92"/>
          <p:cNvGrpSpPr/>
          <p:nvPr/>
        </p:nvGrpSpPr>
        <p:grpSpPr>
          <a:xfrm>
            <a:off x="6897216" y="5035298"/>
            <a:ext cx="720080" cy="252016"/>
            <a:chOff x="6897216" y="2528912"/>
            <a:chExt cx="720080" cy="252016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1568624" y="4653136"/>
          <a:ext cx="6103194" cy="6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76"/>
                <a:gridCol w="441235"/>
                <a:gridCol w="1655669"/>
                <a:gridCol w="576064"/>
                <a:gridCol w="720080"/>
                <a:gridCol w="648072"/>
                <a:gridCol w="792088"/>
                <a:gridCol w="846610"/>
              </a:tblGrid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1cc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나래메디칼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1cc25g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1.500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모노메디칼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8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80" y="4678947"/>
            <a:ext cx="288032" cy="288032"/>
          </a:xfrm>
          <a:prstGeom prst="rect">
            <a:avLst/>
          </a:prstGeom>
          <a:noFill/>
        </p:spPr>
      </p:pic>
      <p:pic>
        <p:nvPicPr>
          <p:cNvPr id="139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80" y="5013176"/>
            <a:ext cx="288032" cy="288032"/>
          </a:xfrm>
          <a:prstGeom prst="rect">
            <a:avLst/>
          </a:prstGeom>
          <a:noFill/>
        </p:spPr>
      </p:pic>
      <p:sp>
        <p:nvSpPr>
          <p:cNvPr id="140" name="타원 139"/>
          <p:cNvSpPr/>
          <p:nvPr/>
        </p:nvSpPr>
        <p:spPr>
          <a:xfrm>
            <a:off x="4520952" y="4172512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520952" y="4316528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4520952" y="4460544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>
            <a:spLocks noChangeAspect="1"/>
          </p:cNvSpPr>
          <p:nvPr/>
        </p:nvSpPr>
        <p:spPr>
          <a:xfrm>
            <a:off x="6825208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4" name="타원 143"/>
          <p:cNvSpPr>
            <a:spLocks noChangeAspect="1"/>
          </p:cNvSpPr>
          <p:nvPr/>
        </p:nvSpPr>
        <p:spPr>
          <a:xfrm>
            <a:off x="6825208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>
            <a:spLocks noChangeAspect="1"/>
          </p:cNvSpPr>
          <p:nvPr/>
        </p:nvSpPr>
        <p:spPr>
          <a:xfrm>
            <a:off x="1496616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12840" y="5733256"/>
            <a:ext cx="201622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01072" y="5733256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88704" y="573325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52800" y="573325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88704" y="5949280"/>
            <a:ext cx="1152128" cy="5040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제조사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판매처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7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월간 판매상품 </a:t>
            </a:r>
            <a:r>
              <a:rPr lang="en-US" altLang="ko-KR" sz="1000" dirty="0" smtClean="0">
                <a:solidFill>
                  <a:schemeClr val="tx1"/>
                </a:solidFill>
              </a:rPr>
              <a:t>BEST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1576" y="1629933"/>
            <a:ext cx="1872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Home &gt; </a:t>
            </a:r>
            <a:r>
              <a:rPr lang="en-US" altLang="ko-KR" sz="800" dirty="0" smtClean="0"/>
              <a:t>HOT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월간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판매상품 </a:t>
            </a:r>
            <a:r>
              <a:rPr lang="en-US" altLang="ko-KR" sz="800" dirty="0" smtClean="0"/>
              <a:t>BEST</a:t>
            </a:r>
            <a:endParaRPr lang="ko-KR" altLang="en-US" sz="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433075" y="1916832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3120" y="533872"/>
            <a:ext cx="20746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en-US" altLang="ko-KR" sz="900" dirty="0" smtClean="0"/>
              <a:t>HOT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월간 판매상품 </a:t>
            </a:r>
            <a:r>
              <a:rPr lang="en-US" altLang="ko-KR" sz="900" dirty="0" smtClean="0"/>
              <a:t>BEST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3387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KJ-H-5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08584" y="764704"/>
            <a:ext cx="1207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월간 판매상품 </a:t>
            </a:r>
            <a:r>
              <a:rPr lang="en-US" altLang="ko-KR" sz="900" dirty="0" smtClean="0"/>
              <a:t>BEST</a:t>
            </a:r>
            <a:endParaRPr lang="ko-KR" altLang="en-US" sz="9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2592494"/>
              </p:ext>
            </p:extLst>
          </p:nvPr>
        </p:nvGraphicFramePr>
        <p:xfrm>
          <a:off x="1568624" y="2132856"/>
          <a:ext cx="6103194" cy="1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76"/>
                <a:gridCol w="441235"/>
                <a:gridCol w="1655669"/>
                <a:gridCol w="576064"/>
                <a:gridCol w="720080"/>
                <a:gridCol w="648072"/>
                <a:gridCol w="792088"/>
                <a:gridCol w="846610"/>
              </a:tblGrid>
              <a:tr h="213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담기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2373715"/>
            <a:ext cx="288032" cy="288032"/>
          </a:xfrm>
          <a:prstGeom prst="rect">
            <a:avLst/>
          </a:prstGeom>
          <a:noFill/>
        </p:spPr>
      </p:pic>
      <p:pic>
        <p:nvPicPr>
          <p:cNvPr id="63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2707944"/>
            <a:ext cx="288032" cy="288032"/>
          </a:xfrm>
          <a:prstGeom prst="rect">
            <a:avLst/>
          </a:prstGeom>
          <a:noFill/>
        </p:spPr>
      </p:pic>
      <p:pic>
        <p:nvPicPr>
          <p:cNvPr id="64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3042173"/>
            <a:ext cx="288032" cy="288032"/>
          </a:xfrm>
          <a:prstGeom prst="rect">
            <a:avLst/>
          </a:prstGeom>
          <a:noFill/>
        </p:spPr>
      </p:pic>
      <p:pic>
        <p:nvPicPr>
          <p:cNvPr id="65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3376402"/>
            <a:ext cx="288032" cy="288032"/>
          </a:xfrm>
          <a:prstGeom prst="rect">
            <a:avLst/>
          </a:prstGeom>
          <a:noFill/>
        </p:spPr>
      </p:pic>
      <p:pic>
        <p:nvPicPr>
          <p:cNvPr id="6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3710631"/>
            <a:ext cx="288032" cy="288032"/>
          </a:xfrm>
          <a:prstGeom prst="rect">
            <a:avLst/>
          </a:prstGeom>
          <a:noFill/>
        </p:spPr>
      </p:pic>
      <p:grpSp>
        <p:nvGrpSpPr>
          <p:cNvPr id="67" name="그룹 67"/>
          <p:cNvGrpSpPr/>
          <p:nvPr/>
        </p:nvGrpSpPr>
        <p:grpSpPr>
          <a:xfrm>
            <a:off x="6897216" y="2384896"/>
            <a:ext cx="720080" cy="252016"/>
            <a:chOff x="6897216" y="2528912"/>
            <a:chExt cx="720080" cy="252016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68"/>
          <p:cNvGrpSpPr/>
          <p:nvPr/>
        </p:nvGrpSpPr>
        <p:grpSpPr>
          <a:xfrm>
            <a:off x="6897216" y="2720391"/>
            <a:ext cx="720080" cy="252016"/>
            <a:chOff x="6897216" y="2528912"/>
            <a:chExt cx="720080" cy="252016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71"/>
          <p:cNvGrpSpPr/>
          <p:nvPr/>
        </p:nvGrpSpPr>
        <p:grpSpPr>
          <a:xfrm>
            <a:off x="6897216" y="3055886"/>
            <a:ext cx="720080" cy="252016"/>
            <a:chOff x="6897216" y="2528912"/>
            <a:chExt cx="720080" cy="252016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74"/>
          <p:cNvGrpSpPr/>
          <p:nvPr/>
        </p:nvGrpSpPr>
        <p:grpSpPr>
          <a:xfrm>
            <a:off x="6897216" y="3391381"/>
            <a:ext cx="720080" cy="252016"/>
            <a:chOff x="6897216" y="2528912"/>
            <a:chExt cx="720080" cy="252016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77"/>
          <p:cNvGrpSpPr/>
          <p:nvPr/>
        </p:nvGrpSpPr>
        <p:grpSpPr>
          <a:xfrm>
            <a:off x="6897216" y="3726876"/>
            <a:ext cx="720080" cy="252016"/>
            <a:chOff x="6897216" y="2528912"/>
            <a:chExt cx="720080" cy="252016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89"/>
          <p:cNvGrpSpPr/>
          <p:nvPr/>
        </p:nvGrpSpPr>
        <p:grpSpPr>
          <a:xfrm>
            <a:off x="6897216" y="4699806"/>
            <a:ext cx="720080" cy="252016"/>
            <a:chOff x="6897216" y="2528912"/>
            <a:chExt cx="720080" cy="252016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92"/>
          <p:cNvGrpSpPr/>
          <p:nvPr/>
        </p:nvGrpSpPr>
        <p:grpSpPr>
          <a:xfrm>
            <a:off x="6897216" y="5035298"/>
            <a:ext cx="720080" cy="252016"/>
            <a:chOff x="6897216" y="2528912"/>
            <a:chExt cx="720080" cy="252016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1568624" y="4653136"/>
          <a:ext cx="6103194" cy="6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76"/>
                <a:gridCol w="441235"/>
                <a:gridCol w="1655669"/>
                <a:gridCol w="576064"/>
                <a:gridCol w="720080"/>
                <a:gridCol w="648072"/>
                <a:gridCol w="792088"/>
                <a:gridCol w="846610"/>
              </a:tblGrid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1cc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나래메디칼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1cc25g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1.500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모노메디칼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7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80" y="4678947"/>
            <a:ext cx="288032" cy="288032"/>
          </a:xfrm>
          <a:prstGeom prst="rect">
            <a:avLst/>
          </a:prstGeom>
          <a:noFill/>
        </p:spPr>
      </p:pic>
      <p:pic>
        <p:nvPicPr>
          <p:cNvPr id="108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80" y="5013176"/>
            <a:ext cx="288032" cy="288032"/>
          </a:xfrm>
          <a:prstGeom prst="rect">
            <a:avLst/>
          </a:prstGeom>
          <a:noFill/>
        </p:spPr>
      </p:pic>
      <p:sp>
        <p:nvSpPr>
          <p:cNvPr id="109" name="타원 108"/>
          <p:cNvSpPr/>
          <p:nvPr/>
        </p:nvSpPr>
        <p:spPr>
          <a:xfrm>
            <a:off x="4520952" y="4172512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520952" y="4316528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20952" y="4460544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12840" y="5733256"/>
            <a:ext cx="201622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601072" y="5733256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288704" y="573325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152800" y="573325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288704" y="5949280"/>
            <a:ext cx="1152128" cy="5040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제조사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판매처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7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6000" indent="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168" y="1556792"/>
            <a:ext cx="1393304" cy="2880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관심 상품 </a:t>
            </a:r>
            <a:r>
              <a:rPr lang="en-US" altLang="ko-KR" sz="1000" dirty="0" smtClean="0">
                <a:solidFill>
                  <a:schemeClr val="tx1"/>
                </a:solidFill>
              </a:rPr>
              <a:t>BEST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761" y="1629933"/>
            <a:ext cx="1667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Home &gt; </a:t>
            </a:r>
            <a:r>
              <a:rPr lang="en-US" altLang="ko-KR" sz="800" dirty="0" smtClean="0"/>
              <a:t>HOT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관심 상품 </a:t>
            </a:r>
            <a:r>
              <a:rPr lang="en-US" altLang="ko-KR" sz="800" dirty="0" smtClean="0"/>
              <a:t>BEST</a:t>
            </a:r>
            <a:endParaRPr lang="ko-KR" altLang="en-US" sz="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433075" y="1916832"/>
            <a:ext cx="633670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3120" y="533872"/>
            <a:ext cx="18437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en-US" altLang="ko-KR" sz="900" dirty="0" smtClean="0"/>
              <a:t>HOT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관심 상품 </a:t>
            </a:r>
            <a:r>
              <a:rPr lang="en-US" altLang="ko-KR" sz="900" dirty="0" smtClean="0"/>
              <a:t>BEST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33872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KJ-H-6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08584" y="764704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관심 상품 </a:t>
            </a:r>
            <a:r>
              <a:rPr lang="en-US" altLang="ko-KR" sz="900" dirty="0" smtClean="0"/>
              <a:t>BEST</a:t>
            </a:r>
            <a:endParaRPr lang="ko-KR" altLang="en-US" sz="900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2592494"/>
              </p:ext>
            </p:extLst>
          </p:nvPr>
        </p:nvGraphicFramePr>
        <p:xfrm>
          <a:off x="1568624" y="2132856"/>
          <a:ext cx="6103194" cy="1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76"/>
                <a:gridCol w="441235"/>
                <a:gridCol w="1655669"/>
                <a:gridCol w="576064"/>
                <a:gridCol w="720080"/>
                <a:gridCol w="648072"/>
                <a:gridCol w="792088"/>
                <a:gridCol w="846610"/>
              </a:tblGrid>
              <a:tr h="213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담기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1,400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미나메디칼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2373715"/>
            <a:ext cx="288032" cy="288032"/>
          </a:xfrm>
          <a:prstGeom prst="rect">
            <a:avLst/>
          </a:prstGeom>
          <a:noFill/>
        </p:spPr>
      </p:pic>
      <p:pic>
        <p:nvPicPr>
          <p:cNvPr id="63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2707944"/>
            <a:ext cx="288032" cy="288032"/>
          </a:xfrm>
          <a:prstGeom prst="rect">
            <a:avLst/>
          </a:prstGeom>
          <a:noFill/>
        </p:spPr>
      </p:pic>
      <p:pic>
        <p:nvPicPr>
          <p:cNvPr id="64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3042173"/>
            <a:ext cx="288032" cy="288032"/>
          </a:xfrm>
          <a:prstGeom prst="rect">
            <a:avLst/>
          </a:prstGeom>
          <a:noFill/>
        </p:spPr>
      </p:pic>
      <p:pic>
        <p:nvPicPr>
          <p:cNvPr id="65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3376402"/>
            <a:ext cx="288032" cy="288032"/>
          </a:xfrm>
          <a:prstGeom prst="rect">
            <a:avLst/>
          </a:prstGeom>
          <a:noFill/>
        </p:spPr>
      </p:pic>
      <p:pic>
        <p:nvPicPr>
          <p:cNvPr id="66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192" y="3710631"/>
            <a:ext cx="288032" cy="288032"/>
          </a:xfrm>
          <a:prstGeom prst="rect">
            <a:avLst/>
          </a:prstGeom>
          <a:noFill/>
        </p:spPr>
      </p:pic>
      <p:grpSp>
        <p:nvGrpSpPr>
          <p:cNvPr id="67" name="그룹 67"/>
          <p:cNvGrpSpPr/>
          <p:nvPr/>
        </p:nvGrpSpPr>
        <p:grpSpPr>
          <a:xfrm>
            <a:off x="6897216" y="2384896"/>
            <a:ext cx="720080" cy="252016"/>
            <a:chOff x="6897216" y="2528912"/>
            <a:chExt cx="720080" cy="252016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68"/>
          <p:cNvGrpSpPr/>
          <p:nvPr/>
        </p:nvGrpSpPr>
        <p:grpSpPr>
          <a:xfrm>
            <a:off x="6897216" y="2720391"/>
            <a:ext cx="720080" cy="252016"/>
            <a:chOff x="6897216" y="2528912"/>
            <a:chExt cx="720080" cy="252016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71"/>
          <p:cNvGrpSpPr/>
          <p:nvPr/>
        </p:nvGrpSpPr>
        <p:grpSpPr>
          <a:xfrm>
            <a:off x="6897216" y="3055886"/>
            <a:ext cx="720080" cy="252016"/>
            <a:chOff x="6897216" y="2528912"/>
            <a:chExt cx="720080" cy="252016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74"/>
          <p:cNvGrpSpPr/>
          <p:nvPr/>
        </p:nvGrpSpPr>
        <p:grpSpPr>
          <a:xfrm>
            <a:off x="6897216" y="3391381"/>
            <a:ext cx="720080" cy="252016"/>
            <a:chOff x="6897216" y="2528912"/>
            <a:chExt cx="720080" cy="252016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77"/>
          <p:cNvGrpSpPr/>
          <p:nvPr/>
        </p:nvGrpSpPr>
        <p:grpSpPr>
          <a:xfrm>
            <a:off x="6897216" y="3726876"/>
            <a:ext cx="720080" cy="252016"/>
            <a:chOff x="6897216" y="2528912"/>
            <a:chExt cx="720080" cy="252016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89"/>
          <p:cNvGrpSpPr/>
          <p:nvPr/>
        </p:nvGrpSpPr>
        <p:grpSpPr>
          <a:xfrm>
            <a:off x="6897216" y="4699806"/>
            <a:ext cx="720080" cy="252016"/>
            <a:chOff x="6897216" y="2528912"/>
            <a:chExt cx="720080" cy="252016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92"/>
          <p:cNvGrpSpPr/>
          <p:nvPr/>
        </p:nvGrpSpPr>
        <p:grpSpPr>
          <a:xfrm>
            <a:off x="6897216" y="5035298"/>
            <a:ext cx="720080" cy="252016"/>
            <a:chOff x="6897216" y="2528912"/>
            <a:chExt cx="720080" cy="252016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897216" y="2672928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장바구니담기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897216" y="2528912"/>
              <a:ext cx="720080" cy="108000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관심상품담기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1568624" y="4653136"/>
          <a:ext cx="6103194" cy="6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76"/>
                <a:gridCol w="441235"/>
                <a:gridCol w="1655669"/>
                <a:gridCol w="576064"/>
                <a:gridCol w="720080"/>
                <a:gridCol w="648072"/>
                <a:gridCol w="792088"/>
                <a:gridCol w="846610"/>
              </a:tblGrid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일회용주사기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1cc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나래메디칼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일회용주사침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1cc25g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한국백신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1.500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모노메디칼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7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80" y="4678947"/>
            <a:ext cx="288032" cy="288032"/>
          </a:xfrm>
          <a:prstGeom prst="rect">
            <a:avLst/>
          </a:prstGeom>
          <a:noFill/>
        </p:spPr>
      </p:pic>
      <p:pic>
        <p:nvPicPr>
          <p:cNvPr id="108" name="Picture 2" descr="C:\Users\Tgistyle\Desktop\업무\Project_No1_gogo\Project_2015\국제실업\66.자료\16186_S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80" y="5013176"/>
            <a:ext cx="288032" cy="288032"/>
          </a:xfrm>
          <a:prstGeom prst="rect">
            <a:avLst/>
          </a:prstGeom>
          <a:noFill/>
        </p:spPr>
      </p:pic>
      <p:sp>
        <p:nvSpPr>
          <p:cNvPr id="109" name="타원 108"/>
          <p:cNvSpPr/>
          <p:nvPr/>
        </p:nvSpPr>
        <p:spPr>
          <a:xfrm>
            <a:off x="4520952" y="4172512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520952" y="4316528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20952" y="4460544"/>
            <a:ext cx="72008" cy="720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12840" y="5733256"/>
            <a:ext cx="201622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601072" y="5733256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288704" y="573325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152800" y="573325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288704" y="5949280"/>
            <a:ext cx="1152128" cy="5040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제조사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판매처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7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995</Words>
  <Application>Microsoft Office PowerPoint</Application>
  <PresentationFormat>A4 용지(210x297mm)</PresentationFormat>
  <Paragraphs>518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156</cp:revision>
  <dcterms:created xsi:type="dcterms:W3CDTF">2015-01-03T05:12:27Z</dcterms:created>
  <dcterms:modified xsi:type="dcterms:W3CDTF">2015-09-15T02:49:37Z</dcterms:modified>
</cp:coreProperties>
</file>