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31" d="100"/>
          <a:sy n="131" d="100"/>
        </p:scale>
        <p:origin x="-258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Admin_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556792"/>
            <a:ext cx="1224136" cy="51787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24608" y="155679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Admin_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568624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297050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04819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41014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177209" y="1268760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21404" y="1268760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65599" y="1268760"/>
            <a:ext cx="7632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33245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369443" y="1268760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200472" y="1556792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200472" y="184482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200472" y="213285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200472" y="242088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200472" y="270892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200472" y="299695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200472" y="328498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200472" y="357301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200472" y="386104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200472" y="414908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200472" y="443711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200472" y="472514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200472" y="5013176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200472" y="5301208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00472" y="5589240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200472" y="5877272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200472" y="6165304"/>
            <a:ext cx="122413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124744"/>
            <a:ext cx="1224136" cy="56107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Admin_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Admin_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0874" y="1988840"/>
            <a:ext cx="3597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/>
              <a:t>Admin </a:t>
            </a:r>
            <a:r>
              <a:rPr lang="ko-KR" altLang="en-US" sz="3200" dirty="0" smtClean="0"/>
              <a:t>화면정의서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211788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결제 시스템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결재화면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쿠폰찾기</a:t>
            </a:r>
            <a:r>
              <a:rPr lang="ko-KR" altLang="en-US" sz="1200" dirty="0" smtClean="0"/>
              <a:t> 팝업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496616" y="2142394"/>
            <a:ext cx="6336704" cy="12241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480" y="19168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회원리스트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등급관리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그룹관리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472" y="15986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회원관리</a:t>
            </a:r>
            <a:endParaRPr lang="ko-KR" altLang="en-US" sz="1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96616" y="3510546"/>
          <a:ext cx="6336704" cy="2798774"/>
        </p:xfrm>
        <a:graphic>
          <a:graphicData uri="http://schemas.openxmlformats.org/drawingml/2006/table">
            <a:tbl>
              <a:tblPr/>
              <a:tblGrid>
                <a:gridCol w="360040"/>
                <a:gridCol w="792088"/>
                <a:gridCol w="504056"/>
                <a:gridCol w="432048"/>
                <a:gridCol w="720080"/>
                <a:gridCol w="720080"/>
                <a:gridCol w="648072"/>
                <a:gridCol w="504056"/>
                <a:gridCol w="936104"/>
                <a:gridCol w="720080"/>
              </a:tblGrid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그룹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병원명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대표자명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총구매금액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최근구매일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Alkjsdf1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연대동문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연세병원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ppororo23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고대동문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임꺽정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55,666,777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2015-09-18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Leopard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손오공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Legent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사오정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연세병원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Life123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삼장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소림사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55,666,777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2015-09-18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ssamzzang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이기석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Hohoma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신주영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연세병원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123123ad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임요환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고대병원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55,666,777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2015-09-18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Foindil34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홍진호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Geluxy</a:t>
                      </a:r>
                      <a:r>
                        <a:rPr lang="en-US" altLang="ko-KR" sz="800" baseline="0" dirty="0" err="1" smtClean="0"/>
                        <a:t>train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이윤열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서울대병원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123,456,789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3798578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4051351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4304124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4556897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4809670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5062443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5315216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5567989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5820762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7096" y="6073536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96616" y="1926370"/>
            <a:ext cx="63367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회원검색하기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6616" y="162880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* </a:t>
            </a:r>
            <a:r>
              <a:rPr lang="ko-KR" altLang="en-US" sz="900" b="1" dirty="0" smtClean="0"/>
              <a:t>회원관리</a:t>
            </a:r>
            <a:endParaRPr lang="ko-KR" altLang="en-US" sz="9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68624" y="2214402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회원가입기간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68624" y="2502434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총구매금액조회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68624" y="3078498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96816" y="279046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00872" y="279046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20752" y="2790466"/>
            <a:ext cx="5040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53000" y="2790466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7056" y="279046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76936" y="2790466"/>
            <a:ext cx="5040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720752" y="3078498"/>
            <a:ext cx="172819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20752" y="250243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20952" y="307849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0752" y="221440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584848" y="2214402"/>
            <a:ext cx="288032" cy="216024"/>
            <a:chOff x="3872880" y="2204864"/>
            <a:chExt cx="288032" cy="21602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4088904" y="221440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2880" y="2214402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953000" y="2214402"/>
            <a:ext cx="288032" cy="216024"/>
            <a:chOff x="3872880" y="2204864"/>
            <a:chExt cx="288032" cy="216024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모서리가 둥근 직사각형 64"/>
          <p:cNvSpPr/>
          <p:nvPr/>
        </p:nvSpPr>
        <p:spPr>
          <a:xfrm>
            <a:off x="5385048" y="221440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889104" y="221440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주일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393160" y="221440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개월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72880" y="250243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088904" y="250243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313040" y="250243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~ 1,000,000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033120" y="250243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~ 10,000,000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53200" y="250243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~ 100,000,000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68624" y="2790466"/>
            <a:ext cx="108012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 및 그룹조회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007804" y="6453336"/>
            <a:ext cx="3601380" cy="209211"/>
            <a:chOff x="2791780" y="6237312"/>
            <a:chExt cx="3601380" cy="209211"/>
          </a:xfrm>
        </p:grpSpPr>
        <p:sp>
          <p:nvSpPr>
            <p:cNvPr id="75" name="직사각형 7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480" y="19168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회원리스트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등급관리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그룹관리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472" y="15986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회원관리</a:t>
            </a:r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회원정보</a:t>
            </a:r>
            <a:endParaRPr lang="ko-KR" altLang="en-US" sz="900" b="1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5818220"/>
              </p:ext>
            </p:extLst>
          </p:nvPr>
        </p:nvGraphicFramePr>
        <p:xfrm>
          <a:off x="1568624" y="1988840"/>
          <a:ext cx="60933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honggildong12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721392" y="2023715"/>
            <a:ext cx="768578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06110" y="3933636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세금계산서 발행을 위한 정보</a:t>
            </a:r>
            <a:endParaRPr lang="en-US" altLang="ko-KR" sz="800" b="1" dirty="0" smtClean="0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2211704"/>
              </p:ext>
            </p:extLst>
          </p:nvPr>
        </p:nvGraphicFramePr>
        <p:xfrm>
          <a:off x="1568624" y="4149080"/>
          <a:ext cx="60933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1185443"/>
                <a:gridCol w="2132940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병원명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병원전화번호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 첨부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의료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업태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정형외과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의료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721392" y="2238420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1392" y="2453125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*********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21392" y="2667830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</a:t>
            </a:r>
            <a:r>
              <a:rPr lang="ko-KR" altLang="en-US" sz="800" dirty="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1392" y="2882535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010-1111-2222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11969" y="3301402"/>
            <a:ext cx="2150818" cy="154188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</a:t>
            </a:r>
          </a:p>
        </p:txBody>
      </p:sp>
      <p:pic>
        <p:nvPicPr>
          <p:cNvPr id="99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5667799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2711969" y="3539460"/>
            <a:ext cx="2150818" cy="154188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20-1 </a:t>
            </a:r>
            <a:r>
              <a:rPr lang="ko-KR" altLang="en-US" sz="800" dirty="0" smtClean="0">
                <a:solidFill>
                  <a:schemeClr val="tx1"/>
                </a:solidFill>
              </a:rPr>
              <a:t>길동정형외과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711969" y="3085378"/>
            <a:ext cx="1080120" cy="16605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123-123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20752" y="5656352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Gildonghospital.jpg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2731638" y="4394346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원무과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731638" y="5249009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02-2222-3333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22215" y="5465215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123-01-12335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731638" y="4176842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길동정형외과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720752" y="5047630"/>
            <a:ext cx="4095032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720752" y="4820720"/>
            <a:ext cx="4095032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강동구 길동 </a:t>
            </a:r>
            <a:r>
              <a:rPr lang="en-US" altLang="ko-KR" sz="800" dirty="0" smtClean="0">
                <a:solidFill>
                  <a:schemeClr val="tx1"/>
                </a:solidFill>
              </a:rPr>
              <a:t>122-1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720752" y="4615582"/>
            <a:ext cx="1282794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123-456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6641976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0632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8624" y="1628800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err="1" smtClean="0"/>
              <a:t>배송지정보</a:t>
            </a:r>
            <a:endParaRPr lang="ko-KR" altLang="en-US" sz="8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0632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928664" y="2276872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기본 정보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920280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2800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2800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2276872"/>
            <a:ext cx="1359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448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4968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4968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4736976" y="22768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C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4616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77136" y="1988840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7136" y="1988840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9144" y="227687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D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6784" y="262210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0632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0632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2640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920280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52800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2800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3224808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2448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64968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4968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4736976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C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944616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77136" y="2852936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136" y="2852936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9144" y="31409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D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456784" y="348620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40632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0632" y="3717032"/>
            <a:ext cx="248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2640" y="4077072"/>
            <a:ext cx="12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성형외과병동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920280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52800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52800" y="37170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224808" y="40050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432448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64968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4968" y="37170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976" y="40050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616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77136" y="3717032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7136" y="3717032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6249144" y="400506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6784" y="43502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40632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0632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2640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1920280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52800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52800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224808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3432448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4968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64968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736976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944616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77136" y="4581128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7136" y="4581128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6249144" y="4869160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6456784" y="521439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40632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0632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17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712640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920280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52800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52800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18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224808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432448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64968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64968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4736976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4944616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177136" y="5445224"/>
            <a:ext cx="1512168" cy="864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77136" y="5445224"/>
            <a:ext cx="31290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249144" y="573325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외과병동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층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구역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456784" y="607848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2015-09-10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 Box 161"/>
          <p:cNvSpPr txBox="1">
            <a:spLocks noChangeArrowheads="1"/>
          </p:cNvSpPr>
          <p:nvPr/>
        </p:nvSpPr>
        <p:spPr bwMode="auto">
          <a:xfrm>
            <a:off x="2720752" y="1628800"/>
            <a:ext cx="9671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가나다 순으로 정렬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3877" y="168469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6737" y="168469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 Box 161"/>
          <p:cNvSpPr txBox="1">
            <a:spLocks noChangeArrowheads="1"/>
          </p:cNvSpPr>
          <p:nvPr/>
        </p:nvSpPr>
        <p:spPr bwMode="auto">
          <a:xfrm>
            <a:off x="4111745" y="1628800"/>
            <a:ext cx="96717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 순으로 정렬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046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22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3984" y="2132856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22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398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22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398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22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398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22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398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0464" y="299695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870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0464" y="386104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870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0464" y="4725144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870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0464" y="558924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모서리가 둥근 직사각형 115"/>
          <p:cNvSpPr/>
          <p:nvPr/>
        </p:nvSpPr>
        <p:spPr>
          <a:xfrm>
            <a:off x="3872880" y="645333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리스트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2480" y="19168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회원리스트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등급관리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그룹관리</a:t>
            </a:r>
            <a:endParaRPr lang="ko-KR" altLang="en-US" sz="8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64968" y="6453336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모니터링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모서리가 둥근 직사각형 115"/>
          <p:cNvSpPr/>
          <p:nvPr/>
        </p:nvSpPr>
        <p:spPr>
          <a:xfrm>
            <a:off x="4232920" y="3933056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2480" y="19168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회원리스트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등급관리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그룹관리</a:t>
            </a:r>
            <a:endParaRPr lang="ko-KR" altLang="en-US" sz="800" dirty="0"/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1652530" y="1961002"/>
          <a:ext cx="6108782" cy="1831971"/>
        </p:xfrm>
        <a:graphic>
          <a:graphicData uri="http://schemas.openxmlformats.org/drawingml/2006/table">
            <a:tbl>
              <a:tblPr/>
              <a:tblGrid>
                <a:gridCol w="348142"/>
                <a:gridCol w="1008112"/>
                <a:gridCol w="504056"/>
                <a:gridCol w="432048"/>
                <a:gridCol w="432048"/>
                <a:gridCol w="432048"/>
                <a:gridCol w="504056"/>
                <a:gridCol w="648072"/>
                <a:gridCol w="1800200"/>
              </a:tblGrid>
              <a:tr h="14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등급명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적립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정렬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순서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등급방식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등급조건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메모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3,000,000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1,500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4,300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2,000,000</a:t>
                      </a:r>
                      <a:r>
                        <a:rPr lang="ko-KR" altLang="en-US" sz="800" baseline="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5,700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브론즈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회원가입하면</a:t>
                      </a:r>
                      <a:r>
                        <a:rPr lang="ko-KR" altLang="en-US" sz="800" dirty="0" smtClean="0"/>
                        <a:t> 적용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아래쪽 화살표 111"/>
          <p:cNvSpPr/>
          <p:nvPr/>
        </p:nvSpPr>
        <p:spPr>
          <a:xfrm>
            <a:off x="4592960" y="234888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아래쪽 화살표 113"/>
          <p:cNvSpPr/>
          <p:nvPr/>
        </p:nvSpPr>
        <p:spPr>
          <a:xfrm>
            <a:off x="4592960" y="2564904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위쪽 화살표 114"/>
          <p:cNvSpPr/>
          <p:nvPr/>
        </p:nvSpPr>
        <p:spPr>
          <a:xfrm>
            <a:off x="4448944" y="254287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아래쪽 화살표 119"/>
          <p:cNvSpPr/>
          <p:nvPr/>
        </p:nvSpPr>
        <p:spPr>
          <a:xfrm>
            <a:off x="4592960" y="2780928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1" name="위쪽 화살표 120"/>
          <p:cNvSpPr/>
          <p:nvPr/>
        </p:nvSpPr>
        <p:spPr>
          <a:xfrm>
            <a:off x="4448944" y="2758894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2" name="아래쪽 화살표 121"/>
          <p:cNvSpPr/>
          <p:nvPr/>
        </p:nvSpPr>
        <p:spPr>
          <a:xfrm>
            <a:off x="4592960" y="2996952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위쪽 화살표 122"/>
          <p:cNvSpPr/>
          <p:nvPr/>
        </p:nvSpPr>
        <p:spPr>
          <a:xfrm>
            <a:off x="4448944" y="2974918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4" name="아래쪽 화살표 123"/>
          <p:cNvSpPr/>
          <p:nvPr/>
        </p:nvSpPr>
        <p:spPr>
          <a:xfrm>
            <a:off x="4592960" y="3212976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5" name="위쪽 화살표 124"/>
          <p:cNvSpPr/>
          <p:nvPr/>
        </p:nvSpPr>
        <p:spPr>
          <a:xfrm>
            <a:off x="4448944" y="3190942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6" name="아래쪽 화살표 125"/>
          <p:cNvSpPr/>
          <p:nvPr/>
        </p:nvSpPr>
        <p:spPr>
          <a:xfrm>
            <a:off x="4592960" y="342900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7" name="위쪽 화살표 126"/>
          <p:cNvSpPr/>
          <p:nvPr/>
        </p:nvSpPr>
        <p:spPr>
          <a:xfrm>
            <a:off x="4448944" y="3406966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9" name="위쪽 화살표 128"/>
          <p:cNvSpPr/>
          <p:nvPr/>
        </p:nvSpPr>
        <p:spPr>
          <a:xfrm>
            <a:off x="4448944" y="362299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953000" y="230187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953000" y="251790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953000" y="273392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953000" y="294995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953000" y="316597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953000" y="338199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953000" y="359802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등급관리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모서리가 둥근 직사각형 115"/>
          <p:cNvSpPr/>
          <p:nvPr/>
        </p:nvSpPr>
        <p:spPr>
          <a:xfrm>
            <a:off x="4304928" y="6520448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적용완료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2480" y="19168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회원리스트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72480" y="22048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등급관리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2480" y="24928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그룹관리</a:t>
            </a:r>
            <a:endParaRPr lang="ko-KR" altLang="en-US" sz="800" dirty="0"/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1652530" y="1961002"/>
          <a:ext cx="6108782" cy="1831971"/>
        </p:xfrm>
        <a:graphic>
          <a:graphicData uri="http://schemas.openxmlformats.org/drawingml/2006/table">
            <a:tbl>
              <a:tblPr/>
              <a:tblGrid>
                <a:gridCol w="348142"/>
                <a:gridCol w="1008112"/>
                <a:gridCol w="504056"/>
                <a:gridCol w="432048"/>
                <a:gridCol w="432048"/>
                <a:gridCol w="432048"/>
                <a:gridCol w="504056"/>
                <a:gridCol w="648072"/>
                <a:gridCol w="1800200"/>
              </a:tblGrid>
              <a:tr h="14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등급명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회원수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할인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적립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혜택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정렬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순서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등급방식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등급조건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메모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3,000,000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1,500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5,000,000 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골드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4,300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2,000,000</a:t>
                      </a:r>
                      <a:r>
                        <a:rPr lang="ko-KR" altLang="en-US" sz="800" baseline="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실버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5,700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브론즈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구매금액이 </a:t>
                      </a:r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 이상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0%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회원가입하면</a:t>
                      </a:r>
                      <a:r>
                        <a:rPr lang="ko-KR" altLang="en-US" sz="800" dirty="0" smtClean="0"/>
                        <a:t> 적용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아래쪽 화살표 111"/>
          <p:cNvSpPr/>
          <p:nvPr/>
        </p:nvSpPr>
        <p:spPr>
          <a:xfrm>
            <a:off x="4592960" y="234888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4" name="아래쪽 화살표 113"/>
          <p:cNvSpPr/>
          <p:nvPr/>
        </p:nvSpPr>
        <p:spPr>
          <a:xfrm>
            <a:off x="4592960" y="2564904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위쪽 화살표 114"/>
          <p:cNvSpPr/>
          <p:nvPr/>
        </p:nvSpPr>
        <p:spPr>
          <a:xfrm>
            <a:off x="4448944" y="254287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아래쪽 화살표 119"/>
          <p:cNvSpPr/>
          <p:nvPr/>
        </p:nvSpPr>
        <p:spPr>
          <a:xfrm>
            <a:off x="4592960" y="2780928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1" name="위쪽 화살표 120"/>
          <p:cNvSpPr/>
          <p:nvPr/>
        </p:nvSpPr>
        <p:spPr>
          <a:xfrm>
            <a:off x="4448944" y="2758894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2" name="아래쪽 화살표 121"/>
          <p:cNvSpPr/>
          <p:nvPr/>
        </p:nvSpPr>
        <p:spPr>
          <a:xfrm>
            <a:off x="4592960" y="2996952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3" name="위쪽 화살표 122"/>
          <p:cNvSpPr/>
          <p:nvPr/>
        </p:nvSpPr>
        <p:spPr>
          <a:xfrm>
            <a:off x="4448944" y="2974918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4" name="아래쪽 화살표 123"/>
          <p:cNvSpPr/>
          <p:nvPr/>
        </p:nvSpPr>
        <p:spPr>
          <a:xfrm>
            <a:off x="4592960" y="3212976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5" name="위쪽 화살표 124"/>
          <p:cNvSpPr/>
          <p:nvPr/>
        </p:nvSpPr>
        <p:spPr>
          <a:xfrm>
            <a:off x="4448944" y="3190942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6" name="아래쪽 화살표 125"/>
          <p:cNvSpPr/>
          <p:nvPr/>
        </p:nvSpPr>
        <p:spPr>
          <a:xfrm>
            <a:off x="4592960" y="3429000"/>
            <a:ext cx="144016" cy="144016"/>
          </a:xfrm>
          <a:prstGeom prst="down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7" name="위쪽 화살표 126"/>
          <p:cNvSpPr/>
          <p:nvPr/>
        </p:nvSpPr>
        <p:spPr>
          <a:xfrm>
            <a:off x="4448944" y="3406966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9" name="위쪽 화살표 128"/>
          <p:cNvSpPr/>
          <p:nvPr/>
        </p:nvSpPr>
        <p:spPr>
          <a:xfrm>
            <a:off x="4448944" y="3622990"/>
            <a:ext cx="144016" cy="144016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953000" y="230187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953000" y="251790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953000" y="273392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953000" y="294995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953000" y="316597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953000" y="338199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953000" y="359802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icon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등급관리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1640632" y="4000168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등급명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0632" y="4288200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회원수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0632" y="4576232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할인혜택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40632" y="4864264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적립혜택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40632" y="5152296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아이콘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40632" y="5440328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등급방식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40632" y="6016392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등급조건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8744" y="4000168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브론즈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48744" y="4288200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8,800 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48744" y="4576232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48744" y="4864264"/>
            <a:ext cx="9144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1%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48744" y="5152296"/>
            <a:ext cx="158417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8744" y="6016392"/>
            <a:ext cx="4968552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구매금액이 </a:t>
            </a:r>
            <a:r>
              <a:rPr lang="en-US" altLang="ko-KR" sz="800" dirty="0" smtClean="0">
                <a:solidFill>
                  <a:schemeClr val="tx1"/>
                </a:solidFill>
              </a:rPr>
              <a:t>100,000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원이 넘으면 자동으로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등업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Text Box 161"/>
          <p:cNvSpPr txBox="1">
            <a:spLocks noChangeArrowheads="1"/>
          </p:cNvSpPr>
          <p:nvPr/>
        </p:nvSpPr>
        <p:spPr bwMode="auto">
          <a:xfrm>
            <a:off x="3008784" y="5440328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0916" y="578914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4769" y="5496219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161"/>
          <p:cNvSpPr txBox="1">
            <a:spLocks noChangeArrowheads="1"/>
          </p:cNvSpPr>
          <p:nvPr/>
        </p:nvSpPr>
        <p:spPr bwMode="auto">
          <a:xfrm>
            <a:off x="3008784" y="573325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04928" y="515229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68824" y="5445224"/>
            <a:ext cx="41034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64968" y="5445224"/>
            <a:ext cx="64807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100,000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72880" y="5445224"/>
            <a:ext cx="72008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구매금액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68824" y="5733256"/>
            <a:ext cx="151216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조건 없음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37176" y="5445224"/>
            <a:ext cx="36004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45088" y="5445224"/>
            <a:ext cx="72008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구매횟수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25208" y="5445224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 이상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1032" y="5445224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원 이상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4448944" y="5675762"/>
            <a:ext cx="136815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249144" y="5661248"/>
            <a:ext cx="136815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627</Words>
  <Application>Microsoft Office PowerPoint</Application>
  <PresentationFormat>A4 용지(210x297mm)</PresentationFormat>
  <Paragraphs>407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219</cp:revision>
  <dcterms:created xsi:type="dcterms:W3CDTF">2015-01-03T05:12:27Z</dcterms:created>
  <dcterms:modified xsi:type="dcterms:W3CDTF">2015-10-03T07:52:23Z</dcterms:modified>
</cp:coreProperties>
</file>