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0" r:id="rId4"/>
    <p:sldId id="322" r:id="rId5"/>
    <p:sldId id="323" r:id="rId6"/>
    <p:sldId id="324" r:id="rId7"/>
    <p:sldId id="29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6" r:id="rId19"/>
    <p:sldId id="335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CE6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9242" autoAdjust="0"/>
  </p:normalViewPr>
  <p:slideViewPr>
    <p:cSldViewPr>
      <p:cViewPr varScale="1">
        <p:scale>
          <a:sx n="87" d="100"/>
          <a:sy n="87" d="100"/>
        </p:scale>
        <p:origin x="-10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149980" y="1474026"/>
            <a:ext cx="1296144" cy="52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56882" y="1484784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60089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329324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37093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73288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209483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53678" y="1196752"/>
            <a:ext cx="57600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97873" y="1196752"/>
            <a:ext cx="7632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65519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401717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49980" y="1484784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180952" y="1526595"/>
            <a:ext cx="109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게시판관리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149980" y="177281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49980" y="206084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자주하는 질문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49980" y="234888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 smtClean="0">
                <a:solidFill>
                  <a:schemeClr val="tx1"/>
                </a:solidFill>
              </a:rPr>
              <a:t>Q&amp;A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49980" y="263691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판매요청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49980" y="292494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제휴신청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49980" y="321297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49980" y="350100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49980" y="378904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49980" y="407707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49980" y="436510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49980" y="465313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149980" y="494116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149980" y="522920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149980" y="551723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149980" y="580526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149980" y="609329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56052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somall.com/123/fasfsfoiu/lfuoaisfsfj;lk?_flksjljilj/123090lkskjf;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6760" y="1988840"/>
            <a:ext cx="638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게시판관리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1.0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분류명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수정할 수 있도록 변경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분류값을</a:t>
            </a:r>
            <a:r>
              <a:rPr lang="ko-KR" altLang="en-US" sz="900" dirty="0" smtClean="0">
                <a:solidFill>
                  <a:schemeClr val="tx1"/>
                </a:solidFill>
              </a:rPr>
              <a:t> 사용한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사용수가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이상일경우</a:t>
            </a:r>
            <a:r>
              <a:rPr lang="ko-KR" altLang="en-US" sz="900" dirty="0" smtClean="0">
                <a:solidFill>
                  <a:schemeClr val="tx1"/>
                </a:solidFill>
              </a:rPr>
              <a:t> 삭제 불가 및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⑤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분류명 추가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사용수가 있을 경우 삭제 버튼 눌렀을 때 노출 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분류명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900" dirty="0" smtClean="0">
                <a:solidFill>
                  <a:schemeClr val="tx1"/>
                </a:solidFill>
              </a:rPr>
              <a:t> 하단에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KJB-B-007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752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분류관리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목록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46" name="양쪽 모서리가 둥근 사각형 145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분류관</a:t>
            </a:r>
            <a:r>
              <a:rPr lang="ko-KR" altLang="en-US" sz="800" dirty="0" smtClean="0">
                <a:solidFill>
                  <a:schemeClr val="tx1"/>
                </a:solidFill>
              </a:rPr>
              <a:t>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7" name="양쪽 모서리가 둥근 사각형 146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자주하는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232920" y="4293096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분뮤명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630824" y="2204864"/>
          <a:ext cx="6202496" cy="1832942"/>
        </p:xfrm>
        <a:graphic>
          <a:graphicData uri="http://schemas.openxmlformats.org/drawingml/2006/table">
            <a:tbl>
              <a:tblPr/>
              <a:tblGrid>
                <a:gridCol w="1521976"/>
                <a:gridCol w="1008112"/>
                <a:gridCol w="1999675"/>
                <a:gridCol w="1672733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분류명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3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4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2072680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3440832" y="26369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817096" y="4293096"/>
            <a:ext cx="2160240" cy="864096"/>
            <a:chOff x="6033121" y="2852936"/>
            <a:chExt cx="2160240" cy="864096"/>
          </a:xfrm>
        </p:grpSpPr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6033121" y="3091457"/>
              <a:ext cx="2160240" cy="625575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6" name="Rectangle 61"/>
            <p:cNvSpPr>
              <a:spLocks noChangeArrowheads="1"/>
            </p:cNvSpPr>
            <p:nvPr/>
          </p:nvSpPr>
          <p:spPr bwMode="auto">
            <a:xfrm>
              <a:off x="6033121" y="2852936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79575" y="2877988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28" name="Group 177"/>
            <p:cNvGrpSpPr>
              <a:grpSpLocks/>
            </p:cNvGrpSpPr>
            <p:nvPr/>
          </p:nvGrpSpPr>
          <p:grpSpPr bwMode="auto">
            <a:xfrm>
              <a:off x="7952284" y="2888628"/>
              <a:ext cx="199443" cy="180332"/>
              <a:chOff x="204" y="1335"/>
              <a:chExt cx="777" cy="573"/>
            </a:xfrm>
          </p:grpSpPr>
          <p:sp>
            <p:nvSpPr>
              <p:cNvPr id="35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직선 연결선 38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Rectangle 68"/>
            <p:cNvSpPr>
              <a:spLocks noChangeArrowheads="1"/>
            </p:cNvSpPr>
            <p:nvPr/>
          </p:nvSpPr>
          <p:spPr bwMode="auto">
            <a:xfrm>
              <a:off x="6825208" y="3429000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확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43926" y="3141513"/>
              <a:ext cx="20890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연결된 답변이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일 때만 삭제 가능합니다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타원 44"/>
          <p:cNvSpPr>
            <a:spLocks noChangeAspect="1"/>
          </p:cNvSpPr>
          <p:nvPr/>
        </p:nvSpPr>
        <p:spPr>
          <a:xfrm>
            <a:off x="7041232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5817096" y="42930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4160912" y="42210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640632" y="5445224"/>
          <a:ext cx="6202496" cy="370954"/>
        </p:xfrm>
        <a:graphic>
          <a:graphicData uri="http://schemas.openxmlformats.org/drawingml/2006/table">
            <a:tbl>
              <a:tblPr/>
              <a:tblGrid>
                <a:gridCol w="1521976"/>
                <a:gridCol w="4680520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분류명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224808" y="5517232"/>
            <a:ext cx="244827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 상품명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45088" y="5517232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2000672" y="53012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분류명 수정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수정완료버튼으로 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KJB-B-008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752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분류관리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46" name="양쪽 모서리가 둥근 사각형 145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분류관</a:t>
            </a:r>
            <a:r>
              <a:rPr lang="ko-KR" altLang="en-US" sz="800" dirty="0" smtClean="0">
                <a:solidFill>
                  <a:schemeClr val="tx1"/>
                </a:solidFill>
              </a:rPr>
              <a:t>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7" name="양쪽 모서리가 둥근 사각형 146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자주하는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232920" y="4293096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630824" y="2204864"/>
          <a:ext cx="6202496" cy="1832942"/>
        </p:xfrm>
        <a:graphic>
          <a:graphicData uri="http://schemas.openxmlformats.org/drawingml/2006/table">
            <a:tbl>
              <a:tblPr/>
              <a:tblGrid>
                <a:gridCol w="1521976"/>
                <a:gridCol w="1008112"/>
                <a:gridCol w="1999675"/>
                <a:gridCol w="1672733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분류명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연결된 답변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수정완료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취소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3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4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12640" y="2636912"/>
            <a:ext cx="136815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072680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6609184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498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616" y="1628800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Q&amp;A</a:t>
            </a:r>
            <a:endParaRPr lang="ko-KR" altLang="en-US" sz="9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5019362"/>
              </p:ext>
            </p:extLst>
          </p:nvPr>
        </p:nvGraphicFramePr>
        <p:xfrm>
          <a:off x="1605608" y="2060848"/>
          <a:ext cx="609338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</a:t>
                      </a:r>
                      <a:r>
                        <a:rPr lang="en-US" altLang="ko-KR" sz="80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</a:t>
                      </a:r>
                      <a:r>
                        <a:rPr lang="en-US" altLang="ko-KR" sz="800" dirty="0" smtClean="0"/>
                        <a:t>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36168" y="5653136"/>
            <a:ext cx="3601380" cy="209211"/>
            <a:chOff x="2791780" y="6237312"/>
            <a:chExt cx="3601380" cy="209211"/>
          </a:xfrm>
        </p:grpSpPr>
        <p:sp>
          <p:nvSpPr>
            <p:cNvPr id="7" name="직사각형 6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071918" y="233194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71918" y="3814441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918" y="5102118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09151" y="3814441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71918" y="529693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09151" y="5102118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1918" y="488609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71918" y="4674839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1918" y="4463582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71918" y="4252325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71918" y="4041068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71918" y="360955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918" y="339406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71918" y="317857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71918" y="2963084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71918" y="2547970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3440832" y="36450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KJB-B-009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2752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분류관리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Q&amp;A </a:t>
            </a:r>
            <a:r>
              <a:rPr lang="ko-KR" altLang="en-US" sz="900" dirty="0" smtClean="0"/>
              <a:t>목</a:t>
            </a:r>
            <a:r>
              <a:rPr lang="ko-KR" altLang="en-US" sz="900" dirty="0" smtClean="0"/>
              <a:t>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목록화면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답변 완료 시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498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616" y="1628800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Q&amp;A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KJB-B-010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2752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분류관리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Q&amp;A </a:t>
            </a:r>
            <a:r>
              <a:rPr lang="ko-KR" altLang="en-US" sz="900" dirty="0" smtClean="0"/>
              <a:t>답변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5959911"/>
              </p:ext>
            </p:extLst>
          </p:nvPr>
        </p:nvGraphicFramePr>
        <p:xfrm>
          <a:off x="1619514" y="5157192"/>
          <a:ext cx="60933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0"/>
                <a:gridCol w="3240360"/>
                <a:gridCol w="864096"/>
                <a:gridCol w="864096"/>
                <a:gridCol w="585748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제목 들어갑니다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2015-08-01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1696816"/>
              </p:ext>
            </p:extLst>
          </p:nvPr>
        </p:nvGraphicFramePr>
        <p:xfrm>
          <a:off x="1601168" y="2636912"/>
          <a:ext cx="6093380" cy="166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80"/>
              </a:tblGrid>
              <a:tr h="199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6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r>
                        <a:rPr lang="ko-KR" altLang="en-US" sz="800" dirty="0" err="1" smtClean="0"/>
                        <a:t>글내용들어갑니다</a:t>
                      </a:r>
                      <a:r>
                        <a:rPr lang="en-US" altLang="ko-KR" sz="800" dirty="0" smtClean="0"/>
                        <a:t>……………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1175951"/>
              </p:ext>
            </p:extLst>
          </p:nvPr>
        </p:nvGraphicFramePr>
        <p:xfrm>
          <a:off x="1604947" y="1988840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2015-08-01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rgbClr val="FF0000"/>
                          </a:solidFill>
                        </a:rPr>
                        <a:t>제목들어갑니다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601168" y="4437112"/>
            <a:ext cx="696652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01168" y="4581045"/>
            <a:ext cx="5368056" cy="495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18626" y="2473826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079978" y="5416619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1918" y="6478737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1918" y="6263247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71918" y="6047757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답변완료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075373" y="5632643"/>
            <a:ext cx="378290" cy="108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rgbClr val="FF0000"/>
                </a:solidFill>
              </a:rPr>
              <a:t>비밀글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440832" y="25649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1568624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해당글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</a:rPr>
              <a:t> 질문과 답변을 달 수 있는 창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답변을 달 수 있는 영역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41232" y="4581128"/>
            <a:ext cx="634283" cy="50405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404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판매요청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판매요청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판매요청 목록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227090"/>
              </p:ext>
            </p:extLst>
          </p:nvPr>
        </p:nvGraphicFramePr>
        <p:xfrm>
          <a:off x="1568624" y="2060848"/>
          <a:ext cx="619268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34"/>
                <a:gridCol w="1093826"/>
                <a:gridCol w="2077480"/>
                <a:gridCol w="1008112"/>
                <a:gridCol w="1224136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판매요청 리스트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상세화면에서 확인 버튼 클릭 시 해당 시간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6681192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404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판매요청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KJB-B-012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판매요청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판매요청 상세확인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568624" y="3284984"/>
            <a:ext cx="6088136" cy="2160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이것좀</a:t>
            </a:r>
            <a:r>
              <a:rPr lang="ko-KR" altLang="en-US" sz="800" dirty="0" smtClean="0">
                <a:solidFill>
                  <a:schemeClr val="tx1"/>
                </a:solidFill>
              </a:rPr>
              <a:t> 판매해주세요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,.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6762769"/>
              </p:ext>
            </p:extLst>
          </p:nvPr>
        </p:nvGraphicFramePr>
        <p:xfrm>
          <a:off x="1568624" y="1988840"/>
          <a:ext cx="609338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Hongbo.jpg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14495" y="2353776"/>
            <a:ext cx="1825442" cy="144016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honggildong@gmail.com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5169" y="2060864"/>
            <a:ext cx="468000" cy="144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22946" y="2057271"/>
            <a:ext cx="1282794" cy="14759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</a:t>
            </a:r>
            <a:r>
              <a:rPr lang="ko-KR" altLang="en-US" sz="800" dirty="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2805" y="2636912"/>
            <a:ext cx="4417805" cy="144016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30776" y="2060864"/>
            <a:ext cx="468000" cy="144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6616" y="2060864"/>
            <a:ext cx="468000" cy="144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5678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28711" y="2039384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44550" y="2039384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6976" y="5589240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확인완</a:t>
            </a:r>
            <a:r>
              <a:rPr lang="ko-KR" altLang="en-US" sz="800" smtClean="0">
                <a:solidFill>
                  <a:schemeClr val="tx1"/>
                </a:solidFill>
              </a:rPr>
              <a:t>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72880" y="5589240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264874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판매 요청 상세 화면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498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제휴신청</a:t>
            </a:r>
            <a:endParaRPr lang="en-US" altLang="ko-KR" sz="9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KJB-B-013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제휴신청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제휴신청 목록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227090"/>
              </p:ext>
            </p:extLst>
          </p:nvPr>
        </p:nvGraphicFramePr>
        <p:xfrm>
          <a:off x="1568624" y="2060848"/>
          <a:ext cx="619268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34"/>
                <a:gridCol w="1093826"/>
                <a:gridCol w="2077480"/>
                <a:gridCol w="1008112"/>
                <a:gridCol w="1224136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제휴신청 리스트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상세화면에서 확인 버튼 클릭 시 해당 시간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681192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498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제휴신청</a:t>
            </a:r>
            <a:endParaRPr lang="en-US" altLang="ko-KR" sz="9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KJB-B-014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제휴신청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제휴신청 상세화면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564161" y="2708920"/>
            <a:ext cx="6088136" cy="2160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6762769"/>
              </p:ext>
            </p:extLst>
          </p:nvPr>
        </p:nvGraphicFramePr>
        <p:xfrm>
          <a:off x="1568624" y="1988840"/>
          <a:ext cx="60933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659192"/>
                <a:gridCol w="933096"/>
                <a:gridCol w="2385287"/>
              </a:tblGrid>
              <a:tr h="182661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14495" y="2234927"/>
            <a:ext cx="1825442" cy="144016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honggildong@gmail.com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5169" y="2030994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22946" y="2020179"/>
            <a:ext cx="1282794" cy="14759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홍길</a:t>
            </a:r>
            <a:r>
              <a:rPr lang="ko-KR" altLang="en-US" sz="800">
                <a:solidFill>
                  <a:schemeClr val="tx1"/>
                </a:solidFill>
              </a:rPr>
              <a:t>동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2805" y="2446055"/>
            <a:ext cx="4417805" cy="144016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30776" y="2030994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6616" y="2030994"/>
            <a:ext cx="46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5678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28711" y="2009514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44550" y="2009514"/>
            <a:ext cx="51752" cy="165480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6976" y="5085184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확인완</a:t>
            </a:r>
            <a:r>
              <a:rPr lang="ko-KR" altLang="en-US" sz="800" smtClean="0">
                <a:solidFill>
                  <a:schemeClr val="tx1"/>
                </a:solidFill>
              </a:rPr>
              <a:t>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72880" y="5085184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제휴신청 상세화면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가격제</a:t>
            </a:r>
            <a:r>
              <a:rPr lang="ko-KR" altLang="en-US" sz="900" b="1" dirty="0" smtClean="0"/>
              <a:t>안</a:t>
            </a:r>
            <a:endParaRPr lang="en-US" altLang="ko-KR" sz="9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KJB-B-015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가격제안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가격제안 목록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227090"/>
              </p:ext>
            </p:extLst>
          </p:nvPr>
        </p:nvGraphicFramePr>
        <p:xfrm>
          <a:off x="1568624" y="2060848"/>
          <a:ext cx="619268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936104"/>
                <a:gridCol w="648072"/>
                <a:gridCol w="648072"/>
                <a:gridCol w="1656184"/>
                <a:gridCol w="504056"/>
                <a:gridCol w="720080"/>
                <a:gridCol w="720080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10cc23G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0498" y="321297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가격제안 리스트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 화면에서 확인 버튼 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날짜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미노출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상세화면에서 확인 버튼 클릭 시 해당 시간 노출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6969224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가격제안</a:t>
            </a:r>
            <a:endParaRPr lang="en-US" altLang="ko-KR" sz="9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KJB-B-016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가격제안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가격제안 상세화면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568624" y="4221088"/>
            <a:ext cx="6088136" cy="2160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여기는 </a:t>
            </a:r>
            <a:r>
              <a:rPr lang="en-US" altLang="ko-KR" sz="800" dirty="0" smtClean="0">
                <a:solidFill>
                  <a:schemeClr val="tx1"/>
                </a:solidFill>
              </a:rPr>
              <a:t>4,900 </a:t>
            </a:r>
            <a:r>
              <a:rPr lang="ko-KR" altLang="en-US" sz="800" dirty="0" smtClean="0">
                <a:solidFill>
                  <a:schemeClr val="tx1"/>
                </a:solidFill>
              </a:rPr>
              <a:t>원에 팔고 있어요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우리도 이 가격으로 수정가능하나요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6762769"/>
              </p:ext>
            </p:extLst>
          </p:nvPr>
        </p:nvGraphicFramePr>
        <p:xfrm>
          <a:off x="1568624" y="1988840"/>
          <a:ext cx="6093380" cy="210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1908531"/>
                <a:gridCol w="1080120"/>
                <a:gridCol w="1988924"/>
              </a:tblGrid>
              <a:tr h="300033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1234124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10cc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23G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5,000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H.P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010-234-1235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.jpg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hlinkClick r:id="rId2"/>
                        </a:rPr>
                        <a:t>www.misomall.com/123/fasfsfoiu/lfuoaisfsfj;lk?_flksjljilj/123090lkskjf;l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4741439" y="645333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확인완</a:t>
            </a:r>
            <a:r>
              <a:rPr lang="ko-KR" altLang="en-US" sz="800" smtClean="0">
                <a:solidFill>
                  <a:schemeClr val="tx1"/>
                </a:solidFill>
              </a:rPr>
              <a:t>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77343" y="645333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0498" y="321297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12840" y="3573016"/>
            <a:ext cx="73857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21446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가격제안 상세화면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첨부파일 다운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받기버튼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확인완료 클릭 시 목록에서 확인 날짜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440832" y="35010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4736976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2432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이벤트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이벤트 등록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이벤트 상세화면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연계상품 등록 팝업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</a:t>
            </a:r>
            <a:r>
              <a:rPr lang="ko-KR" altLang="en-US" sz="900" dirty="0" smtClean="0">
                <a:solidFill>
                  <a:schemeClr val="tx1"/>
                </a:solidFill>
              </a:rPr>
              <a:t>지사항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</a:t>
            </a:r>
            <a:r>
              <a:rPr lang="ko-KR" altLang="en-US" sz="900" dirty="0" smtClean="0"/>
              <a:t>판</a:t>
            </a:r>
            <a:r>
              <a:rPr lang="ko-KR" altLang="en-US" sz="900" dirty="0" smtClean="0"/>
              <a:t>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공지사항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목록 화면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0317668"/>
              </p:ext>
            </p:extLst>
          </p:nvPr>
        </p:nvGraphicFramePr>
        <p:xfrm>
          <a:off x="1601168" y="2060848"/>
          <a:ext cx="609338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48"/>
                <a:gridCol w="864096"/>
                <a:gridCol w="4746436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그룹 79"/>
          <p:cNvGrpSpPr/>
          <p:nvPr/>
        </p:nvGrpSpPr>
        <p:grpSpPr>
          <a:xfrm>
            <a:off x="2803116" y="5630771"/>
            <a:ext cx="3601380" cy="209211"/>
            <a:chOff x="2791780" y="6237312"/>
            <a:chExt cx="3601380" cy="209211"/>
          </a:xfrm>
        </p:grpSpPr>
        <p:sp>
          <p:nvSpPr>
            <p:cNvPr id="81" name="직사각형 80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타원 111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609184" y="5877272"/>
            <a:ext cx="115212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6537176" y="58052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</a:t>
            </a:r>
            <a:r>
              <a:rPr lang="ko-KR" altLang="en-US" sz="900" dirty="0" smtClean="0">
                <a:solidFill>
                  <a:schemeClr val="tx1"/>
                </a:solidFill>
              </a:rPr>
              <a:t>지사항 등록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공지사항에 등록할 첨부파일 등록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481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</a:t>
            </a:r>
            <a:r>
              <a:rPr lang="ko-KR" altLang="en-US" sz="900" dirty="0" smtClean="0"/>
              <a:t>판</a:t>
            </a:r>
            <a:r>
              <a:rPr lang="ko-KR" altLang="en-US" sz="900" dirty="0" smtClean="0"/>
              <a:t>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공지사항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공지등</a:t>
            </a:r>
            <a:r>
              <a:rPr lang="ko-KR" altLang="en-US" sz="900" dirty="0" smtClean="0"/>
              <a:t>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등록화면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608463" y="1905918"/>
          <a:ext cx="6202496" cy="3434021"/>
        </p:xfrm>
        <a:graphic>
          <a:graphicData uri="http://schemas.openxmlformats.org/drawingml/2006/table">
            <a:tbl>
              <a:tblPr/>
              <a:tblGrid>
                <a:gridCol w="1184297"/>
                <a:gridCol w="5018199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공지내용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2864768" y="2348880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첨부하</a:t>
            </a:r>
            <a:r>
              <a:rPr lang="ko-KR" altLang="en-US" sz="800" dirty="0" smtClean="0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64768" y="2708920"/>
            <a:ext cx="4824536" cy="25202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64768" y="1971917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80992" y="5517232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 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872880" y="5517232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2576736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2792760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공</a:t>
            </a:r>
            <a:r>
              <a:rPr lang="ko-KR" altLang="en-US" sz="900" dirty="0" smtClean="0">
                <a:solidFill>
                  <a:schemeClr val="tx1"/>
                </a:solidFill>
              </a:rPr>
              <a:t>지사항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KJB-B-003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481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</a:t>
            </a:r>
            <a:r>
              <a:rPr lang="ko-KR" altLang="en-US" sz="900" dirty="0" smtClean="0"/>
              <a:t>판</a:t>
            </a:r>
            <a:r>
              <a:rPr lang="ko-KR" altLang="en-US" sz="900" dirty="0" smtClean="0"/>
              <a:t>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공지사항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상세화</a:t>
            </a:r>
            <a:r>
              <a:rPr lang="ko-KR" altLang="en-US" sz="900" dirty="0" smtClean="0"/>
              <a:t>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 </a:t>
            </a:r>
            <a:r>
              <a:rPr lang="ko-KR" altLang="en-US" sz="900" dirty="0" smtClean="0"/>
              <a:t>상</a:t>
            </a:r>
            <a:r>
              <a:rPr lang="ko-KR" altLang="en-US" sz="900" dirty="0" smtClean="0"/>
              <a:t>세</a:t>
            </a:r>
            <a:r>
              <a:rPr lang="ko-KR" altLang="en-US" sz="900" dirty="0" smtClean="0"/>
              <a:t>화면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880992" y="594928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 수정</a:t>
            </a:r>
            <a:r>
              <a:rPr lang="ko-KR" altLang="en-US" sz="800" dirty="0" smtClean="0">
                <a:solidFill>
                  <a:schemeClr val="tx1"/>
                </a:solidFill>
              </a:rPr>
              <a:t>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608463" y="1905918"/>
          <a:ext cx="6202496" cy="3804975"/>
        </p:xfrm>
        <a:graphic>
          <a:graphicData uri="http://schemas.openxmlformats.org/drawingml/2006/table">
            <a:tbl>
              <a:tblPr/>
              <a:tblGrid>
                <a:gridCol w="1184297"/>
                <a:gridCol w="2592288"/>
                <a:gridCol w="753178"/>
                <a:gridCol w="1672733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2015-12-03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조회수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공지내용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2864768" y="2725843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첨부하</a:t>
            </a:r>
            <a:r>
              <a:rPr lang="ko-KR" altLang="en-US" sz="800" dirty="0" smtClean="0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64768" y="3085883"/>
            <a:ext cx="4824536" cy="25202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공지내용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64768" y="2348880"/>
            <a:ext cx="4824536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공지 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72880" y="594928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784648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808984" y="58772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선택한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분류 보기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</a:rPr>
              <a:t>기본 전체보기선택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자주하는 질문 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KJB-B-004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목록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46" name="양쪽 모서리가 둥근 사각형 145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분류관</a:t>
            </a:r>
            <a:r>
              <a:rPr lang="ko-KR" altLang="en-US" sz="800" dirty="0" smtClean="0">
                <a:solidFill>
                  <a:schemeClr val="tx1"/>
                </a:solidFill>
              </a:rPr>
              <a:t>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7" name="양쪽 모서리가 둥근 사각형 146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자주하는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227090"/>
              </p:ext>
            </p:extLst>
          </p:nvPr>
        </p:nvGraphicFramePr>
        <p:xfrm>
          <a:off x="1568624" y="2564904"/>
          <a:ext cx="609338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48"/>
                <a:gridCol w="864096"/>
                <a:gridCol w="4746436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분류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직사각형 151"/>
          <p:cNvSpPr/>
          <p:nvPr/>
        </p:nvSpPr>
        <p:spPr>
          <a:xfrm>
            <a:off x="1568624" y="2204864"/>
            <a:ext cx="6088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전체보기</a:t>
            </a:r>
            <a:r>
              <a:rPr lang="en-US" altLang="ko-KR" sz="800" dirty="0" smtClean="0">
                <a:solidFill>
                  <a:schemeClr val="tx1"/>
                </a:solidFill>
              </a:rPr>
              <a:t>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1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2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3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4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5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6	</a:t>
            </a:r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2864768" y="6021288"/>
            <a:ext cx="3601380" cy="209211"/>
            <a:chOff x="2791780" y="6237312"/>
            <a:chExt cx="3601380" cy="209211"/>
          </a:xfrm>
        </p:grpSpPr>
        <p:sp>
          <p:nvSpPr>
            <p:cNvPr id="154" name="직사각형 153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8" name="모서리가 둥근 직사각형 167"/>
          <p:cNvSpPr/>
          <p:nvPr/>
        </p:nvSpPr>
        <p:spPr>
          <a:xfrm>
            <a:off x="6681192" y="6309320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FAQ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>
            <a:spLocks noChangeAspect="1"/>
          </p:cNvSpPr>
          <p:nvPr/>
        </p:nvSpPr>
        <p:spPr>
          <a:xfrm>
            <a:off x="6647898" y="63093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171" name="타원 170"/>
          <p:cNvSpPr>
            <a:spLocks noChangeAspect="1"/>
          </p:cNvSpPr>
          <p:nvPr/>
        </p:nvSpPr>
        <p:spPr>
          <a:xfrm>
            <a:off x="1568624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2" name="타원 171"/>
          <p:cNvSpPr>
            <a:spLocks noChangeAspect="1"/>
          </p:cNvSpPr>
          <p:nvPr/>
        </p:nvSpPr>
        <p:spPr>
          <a:xfrm>
            <a:off x="156862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타원 172"/>
          <p:cNvSpPr>
            <a:spLocks noChangeAspect="1"/>
          </p:cNvSpPr>
          <p:nvPr/>
        </p:nvSpPr>
        <p:spPr>
          <a:xfrm>
            <a:off x="1568624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자주하는 질문 등록하는 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KJB-B-005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목록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46" name="양쪽 모서리가 둥근 사각형 145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분류관</a:t>
            </a:r>
            <a:r>
              <a:rPr lang="ko-KR" altLang="en-US" sz="800" dirty="0" smtClean="0">
                <a:solidFill>
                  <a:schemeClr val="tx1"/>
                </a:solidFill>
              </a:rPr>
              <a:t>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7" name="양쪽 모서리가 둥근 사각형 146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자주하는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880992" y="6165304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FAQ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630824" y="2204864"/>
          <a:ext cx="6202496" cy="3794061"/>
        </p:xfrm>
        <a:graphic>
          <a:graphicData uri="http://schemas.openxmlformats.org/drawingml/2006/table">
            <a:tbl>
              <a:tblPr/>
              <a:tblGrid>
                <a:gridCol w="1184297"/>
                <a:gridCol w="5018199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887129" y="264782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첨부하</a:t>
            </a:r>
            <a:r>
              <a:rPr lang="ko-KR" altLang="en-US" sz="800" dirty="0" smtClean="0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03725" y="3406966"/>
            <a:ext cx="4824536" cy="25202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자주하는 질문 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36776" y="227687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00872" y="227687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4742" y="2996952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800872" y="6165304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272075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자주하는 질문 상세조회 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KJB-B-006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752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게시판관리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자주하는 질문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분류관리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자주하는 질문 목록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46" name="양쪽 모서리가 둥근 사각형 145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분류관</a:t>
            </a:r>
            <a:r>
              <a:rPr lang="ko-KR" altLang="en-US" sz="800" dirty="0" smtClean="0">
                <a:solidFill>
                  <a:schemeClr val="tx1"/>
                </a:solidFill>
              </a:rPr>
              <a:t>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7" name="양쪽 모서리가 둥근 사각형 146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자주하는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질문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3944888" y="6453336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630824" y="2204864"/>
          <a:ext cx="6202496" cy="4165015"/>
        </p:xfrm>
        <a:graphic>
          <a:graphicData uri="http://schemas.openxmlformats.org/drawingml/2006/table">
            <a:tbl>
              <a:tblPr/>
              <a:tblGrid>
                <a:gridCol w="1184297"/>
                <a:gridCol w="5018199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2015-12-02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분류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Image.jpg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903725" y="3783929"/>
            <a:ext cx="4824536" cy="25202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자주하는 질문 내용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36776" y="2653835"/>
            <a:ext cx="115212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분류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4742" y="3373915"/>
            <a:ext cx="4824536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25008" y="6453336"/>
            <a:ext cx="9989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FAQ 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r>
              <a:rPr lang="ko-KR" altLang="en-US" sz="800" dirty="0" smtClean="0">
                <a:solidFill>
                  <a:schemeClr val="tx1"/>
                </a:solidFill>
              </a:rPr>
              <a:t>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272075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1671</Words>
  <Application>Microsoft Office PowerPoint</Application>
  <PresentationFormat>A4 용지(210x297mm)</PresentationFormat>
  <Paragraphs>909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355</cp:revision>
  <dcterms:created xsi:type="dcterms:W3CDTF">2015-01-03T05:12:27Z</dcterms:created>
  <dcterms:modified xsi:type="dcterms:W3CDTF">2015-11-03T08:28:14Z</dcterms:modified>
</cp:coreProperties>
</file>