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90" r:id="rId4"/>
    <p:sldId id="322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4" autoAdjust="0"/>
    <p:restoredTop sz="99242" autoAdjust="0"/>
  </p:normalViewPr>
  <p:slideViewPr>
    <p:cSldViewPr>
      <p:cViewPr varScale="1">
        <p:scale>
          <a:sx n="87" d="100"/>
          <a:sy n="87" d="100"/>
        </p:scale>
        <p:origin x="-25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149980" y="1474026"/>
            <a:ext cx="1296144" cy="52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56882" y="1484784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600898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329324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37093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73288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209483" y="1196752"/>
            <a:ext cx="576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53678" y="1196752"/>
            <a:ext cx="576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97873" y="1196752"/>
            <a:ext cx="76325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65519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401717" y="1196752"/>
            <a:ext cx="46800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149980" y="1484784"/>
            <a:ext cx="12961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180952" y="1526595"/>
            <a:ext cx="109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로그관리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149980" y="177281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로그목록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49980" y="206084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49980" y="234888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49980" y="263691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49980" y="292494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49980" y="321297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49980" y="350100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49980" y="378904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49980" y="407707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49980" y="436510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149980" y="465313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149980" y="494116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149980" y="522920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149980" y="551723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149980" y="580526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149980" y="609329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56052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88" y="1988840"/>
            <a:ext cx="76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로그관리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1.0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2015-11-06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103105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로그목록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568624" y="2060848"/>
            <a:ext cx="6264696" cy="5760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98224" y="1956182"/>
            <a:ext cx="73449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상품검색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 ID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 로그 확인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에 로그인 할 수 있는 모든 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의 로그 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KJB-L-001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7668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로그관리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로그목록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로그 목록</a:t>
            </a:r>
            <a:endParaRPr lang="ko-KR" altLang="en-US" sz="900" b="1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640632" y="3140968"/>
          <a:ext cx="6192687" cy="2646963"/>
        </p:xfrm>
        <a:graphic>
          <a:graphicData uri="http://schemas.openxmlformats.org/drawingml/2006/table">
            <a:tbl>
              <a:tblPr/>
              <a:tblGrid>
                <a:gridCol w="360040"/>
                <a:gridCol w="864096"/>
                <a:gridCol w="3456384"/>
                <a:gridCol w="1512167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Kukjea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상품등록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Manager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haha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dkjf89087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상품등록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Manager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12359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Kukjea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상품등록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Manager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honggildong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Kukjea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상품등록 </a:t>
                      </a:r>
                      <a:r>
                        <a:rPr lang="en-US" altLang="ko-KR" sz="800" dirty="0" smtClean="0"/>
                        <a:t>&gt; 12387</a:t>
                      </a:r>
                      <a:r>
                        <a:rPr lang="ko-KR" altLang="en-US" sz="800" dirty="0" smtClean="0"/>
                        <a:t>상품등록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 10:20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2504728" y="6021288"/>
            <a:ext cx="3601380" cy="209211"/>
            <a:chOff x="2791780" y="6237312"/>
            <a:chExt cx="3601380" cy="209211"/>
          </a:xfrm>
        </p:grpSpPr>
        <p:sp>
          <p:nvSpPr>
            <p:cNvPr id="47" name="직사각형 46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5025008" y="2276872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64768" y="2276872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712640" y="227687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272075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>
            <a:spLocks noChangeAspect="1"/>
          </p:cNvSpPr>
          <p:nvPr/>
        </p:nvSpPr>
        <p:spPr>
          <a:xfrm>
            <a:off x="2000672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9712</TotalTime>
  <Words>184</Words>
  <Application>Microsoft Office PowerPoint</Application>
  <PresentationFormat>A4 용지(210x297mm)</PresentationFormat>
  <Paragraphs>90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373</cp:revision>
  <dcterms:created xsi:type="dcterms:W3CDTF">2015-01-03T05:12:27Z</dcterms:created>
  <dcterms:modified xsi:type="dcterms:W3CDTF">2015-11-06T09:11:07Z</dcterms:modified>
</cp:coreProperties>
</file>