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90" r:id="rId4"/>
    <p:sldId id="322" r:id="rId5"/>
    <p:sldId id="323" r:id="rId6"/>
    <p:sldId id="324" r:id="rId7"/>
    <p:sldId id="342" r:id="rId8"/>
    <p:sldId id="344" r:id="rId9"/>
    <p:sldId id="34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9242" autoAdjust="0"/>
  </p:normalViewPr>
  <p:slideViewPr>
    <p:cSldViewPr>
      <p:cViewPr varScale="1">
        <p:scale>
          <a:sx n="87" d="100"/>
          <a:sy n="87" d="100"/>
        </p:scale>
        <p:origin x="-258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2015-11-06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8828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149980" y="1474026"/>
            <a:ext cx="1296144" cy="52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1456882" y="1484784"/>
            <a:ext cx="6336704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1600898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5329324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통계보고</a:t>
            </a:r>
          </a:p>
        </p:txBody>
      </p:sp>
      <p:sp>
        <p:nvSpPr>
          <p:cNvPr id="27" name="모서리가 둥근 직사각형 26"/>
          <p:cNvSpPr/>
          <p:nvPr userDrawn="1"/>
        </p:nvSpPr>
        <p:spPr>
          <a:xfrm>
            <a:off x="2137093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상품관리</a:t>
            </a:r>
          </a:p>
        </p:txBody>
      </p:sp>
      <p:sp>
        <p:nvSpPr>
          <p:cNvPr id="28" name="모서리가 둥근 직사각형 27"/>
          <p:cNvSpPr/>
          <p:nvPr userDrawn="1"/>
        </p:nvSpPr>
        <p:spPr>
          <a:xfrm>
            <a:off x="2673288" y="1196752"/>
            <a:ext cx="468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주문관리</a:t>
            </a:r>
          </a:p>
        </p:txBody>
      </p:sp>
      <p:sp>
        <p:nvSpPr>
          <p:cNvPr id="29" name="모서리가 둥근 직사각형 28"/>
          <p:cNvSpPr/>
          <p:nvPr userDrawn="1"/>
        </p:nvSpPr>
        <p:spPr>
          <a:xfrm>
            <a:off x="3209483" y="1196752"/>
            <a:ext cx="576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이벤트관리</a:t>
            </a:r>
          </a:p>
        </p:txBody>
      </p:sp>
      <p:sp>
        <p:nvSpPr>
          <p:cNvPr id="30" name="모서리가 둥근 직사각형 29"/>
          <p:cNvSpPr/>
          <p:nvPr userDrawn="1"/>
        </p:nvSpPr>
        <p:spPr>
          <a:xfrm>
            <a:off x="3853678" y="1196752"/>
            <a:ext cx="576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4497873" y="1196752"/>
            <a:ext cx="76325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프로모션관리</a:t>
            </a:r>
          </a:p>
        </p:txBody>
      </p:sp>
      <p:sp>
        <p:nvSpPr>
          <p:cNvPr id="32" name="모서리가 둥근 직사각형 31"/>
          <p:cNvSpPr/>
          <p:nvPr userDrawn="1"/>
        </p:nvSpPr>
        <p:spPr>
          <a:xfrm>
            <a:off x="5865519" y="1196752"/>
            <a:ext cx="46800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운영관리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 userDrawn="1"/>
        </p:nvSpPr>
        <p:spPr>
          <a:xfrm>
            <a:off x="6401717" y="1196752"/>
            <a:ext cx="468000" cy="216024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로그관리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149980" y="1484784"/>
            <a:ext cx="12961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180952" y="1526595"/>
            <a:ext cx="1099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운영관리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149980" y="177281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이용안내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49980" y="206084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이용약관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149980" y="234888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49980" y="263691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주문서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149980" y="292494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800" dirty="0" smtClean="0">
                <a:solidFill>
                  <a:schemeClr val="tx1"/>
                </a:solidFill>
              </a:rPr>
              <a:t>ID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49980" y="321297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149980" y="350100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 userDrawn="1"/>
        </p:nvSpPr>
        <p:spPr>
          <a:xfrm>
            <a:off x="149980" y="378904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49980" y="407707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149980" y="436510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 userDrawn="1"/>
        </p:nvSpPr>
        <p:spPr>
          <a:xfrm>
            <a:off x="149980" y="465313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149980" y="4941168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 userDrawn="1"/>
        </p:nvSpPr>
        <p:spPr>
          <a:xfrm>
            <a:off x="149980" y="5229200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149980" y="5517232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149980" y="5805264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149980" y="6093296"/>
            <a:ext cx="1296144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49980" y="1124744"/>
            <a:ext cx="1296144" cy="56052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50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8013560" y="116632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BackEnd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7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6" r:id="rId4"/>
    <p:sldLayoutId id="2147483653" r:id="rId5"/>
    <p:sldLayoutId id="2147483654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688" y="1988840"/>
            <a:ext cx="768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/>
              <a:t>BackEnd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운영관리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0952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1.0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317784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2015-11-06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2063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이용안내 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이용약관 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개인정보 취급방침 등록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FAX </a:t>
            </a:r>
            <a:r>
              <a:rPr lang="ko-KR" altLang="en-US" sz="1200" dirty="0" smtClean="0"/>
              <a:t>주문서 관리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/>
              <a:t>관리자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등록</a:t>
            </a:r>
            <a:endParaRPr lang="en-US" altLang="ko-KR" sz="12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하는 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KJB-M-001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17668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운영관리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이용안내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이용안내 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1772816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이용안내</a:t>
            </a:r>
            <a:endParaRPr lang="ko-KR" altLang="en-US" sz="900" b="1" dirty="0"/>
          </a:p>
        </p:txBody>
      </p:sp>
      <p:sp>
        <p:nvSpPr>
          <p:cNvPr id="37" name="직사각형 36"/>
          <p:cNvSpPr/>
          <p:nvPr/>
        </p:nvSpPr>
        <p:spPr>
          <a:xfrm>
            <a:off x="1712640" y="1988840"/>
            <a:ext cx="5976664" cy="40324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이용안내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160912" y="6165304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적용하기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1640632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08584" y="518882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KJB-M-002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이용약관 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060848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이용약관</a:t>
            </a:r>
            <a:endParaRPr lang="ko-KR" altLang="en-US" sz="9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033120" y="511838"/>
            <a:ext cx="17668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운영관리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이용약관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1712640" y="1988840"/>
            <a:ext cx="5976664" cy="40324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r>
              <a:rPr lang="ko-KR" altLang="en-US" sz="800" dirty="0" smtClean="0">
                <a:solidFill>
                  <a:schemeClr val="tx1"/>
                </a:solidFill>
              </a:rPr>
              <a:t> 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이용약관 </a:t>
            </a:r>
            <a:r>
              <a:rPr lang="en-US" altLang="ko-KR" sz="800" dirty="0" smtClean="0">
                <a:solidFill>
                  <a:schemeClr val="tx1"/>
                </a:solidFill>
              </a:rPr>
              <a:t>TEXT </a:t>
            </a:r>
            <a:r>
              <a:rPr lang="ko-KR" altLang="en-US" sz="800" dirty="0" smtClean="0">
                <a:solidFill>
                  <a:schemeClr val="tx1"/>
                </a:solidFill>
              </a:rPr>
              <a:t>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60912" y="6165304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적용하기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하는 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640632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208584" y="518882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KJB-M-003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6033120" y="511838"/>
            <a:ext cx="23086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운영관리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개인정보 취급 방침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개인정보 취급방침 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348880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1241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개인정보 취급방침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1712640" y="1988840"/>
            <a:ext cx="5976664" cy="40324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개인정보 취급 방침 들어갑니다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160912" y="6165304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적용하기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TEXT </a:t>
            </a:r>
            <a:r>
              <a:rPr lang="ko-KR" altLang="en-US" sz="900" dirty="0" smtClean="0">
                <a:solidFill>
                  <a:schemeClr val="tx1"/>
                </a:solidFill>
              </a:rPr>
              <a:t>입력 하는 영역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>
          <a:xfrm>
            <a:off x="1640632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FAX </a:t>
            </a:r>
            <a:r>
              <a:rPr lang="ko-KR" altLang="en-US" sz="900" dirty="0" smtClean="0">
                <a:solidFill>
                  <a:schemeClr val="tx1"/>
                </a:solidFill>
              </a:rPr>
              <a:t>주문서 사용여부 선택 라디오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미사용 시 하단의 목록 비활성화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smtClean="0">
                <a:solidFill>
                  <a:schemeClr val="tx1"/>
                </a:solidFill>
              </a:rPr>
              <a:t>적용을 위해선 하단에 적용 버튼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④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을 눌러야함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첨부파일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 파일 다운 받을 수 있음</a:t>
            </a:r>
            <a:r>
              <a:rPr lang="en-US" altLang="ko-KR" sz="900" dirty="0" smtClean="0">
                <a:solidFill>
                  <a:schemeClr val="tx1"/>
                </a:solidFill>
              </a:rPr>
              <a:t>. (</a:t>
            </a:r>
            <a:r>
              <a:rPr lang="ko-KR" altLang="en-US" sz="900" dirty="0" smtClean="0">
                <a:solidFill>
                  <a:schemeClr val="tx1"/>
                </a:solidFill>
              </a:rPr>
              <a:t>확인용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첨부파일 등록 시 이전파일 삭제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수정된 화면 적용버튼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KJB-M-004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FAX </a:t>
            </a:r>
            <a:r>
              <a:rPr lang="ko-KR" altLang="en-US" sz="900" dirty="0" smtClean="0"/>
              <a:t>주문서 관리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636912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881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en-US" altLang="ko-KR" sz="900" b="1" dirty="0" smtClean="0"/>
              <a:t>FAX </a:t>
            </a:r>
            <a:r>
              <a:rPr lang="ko-KR" altLang="en-US" sz="900" b="1" dirty="0" smtClean="0"/>
              <a:t>주문서</a:t>
            </a:r>
            <a:endParaRPr lang="ko-KR" altLang="en-US" sz="9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12640" y="2780928"/>
          <a:ext cx="5810288" cy="962532"/>
        </p:xfrm>
        <a:graphic>
          <a:graphicData uri="http://schemas.openxmlformats.org/drawingml/2006/table">
            <a:tbl>
              <a:tblPr/>
              <a:tblGrid>
                <a:gridCol w="1224136"/>
                <a:gridCol w="3600400"/>
                <a:gridCol w="985752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항목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첨부파일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한글 주문서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Fax_order.hwp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MS</a:t>
                      </a:r>
                      <a:r>
                        <a:rPr lang="en-US" altLang="ko-KR" sz="800" baseline="0" dirty="0" smtClean="0"/>
                        <a:t> word </a:t>
                      </a:r>
                      <a:r>
                        <a:rPr lang="ko-KR" altLang="en-US" sz="800" baseline="0" dirty="0" smtClean="0"/>
                        <a:t>주문서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Fax_order.doc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Excel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주문서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Fax_order.xls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609184" y="3068960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첨부파일찾기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4648" y="3789040"/>
            <a:ext cx="252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ko-KR" altLang="en-US" sz="800" dirty="0" smtClean="0">
                <a:solidFill>
                  <a:srgbClr val="FF0000"/>
                </a:solidFill>
              </a:rPr>
              <a:t>첨부파일을 등록하면 이전 파일은 삭제됩니다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3120" y="511838"/>
            <a:ext cx="18934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운영관리 </a:t>
            </a:r>
            <a:r>
              <a:rPr lang="en-US" altLang="ko-KR" sz="900" dirty="0" smtClean="0"/>
              <a:t>&gt; FAX </a:t>
            </a:r>
            <a:r>
              <a:rPr lang="ko-KR" altLang="en-US" sz="900" dirty="0" smtClean="0"/>
              <a:t>주문서</a:t>
            </a:r>
            <a:endParaRPr lang="ko-KR" altLang="en-US" sz="900" dirty="0"/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2864768" y="299695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09184" y="3306756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첨부파일찾기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09184" y="3544552"/>
            <a:ext cx="864096" cy="144016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첨부파일찾기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6537176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Text Box 161"/>
          <p:cNvSpPr txBox="1">
            <a:spLocks noChangeArrowheads="1"/>
          </p:cNvSpPr>
          <p:nvPr/>
        </p:nvSpPr>
        <p:spPr bwMode="auto">
          <a:xfrm>
            <a:off x="3512840" y="213285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7949" y="218874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8825" y="218874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 Box 161"/>
          <p:cNvSpPr txBox="1">
            <a:spLocks noChangeArrowheads="1"/>
          </p:cNvSpPr>
          <p:nvPr/>
        </p:nvSpPr>
        <p:spPr bwMode="auto">
          <a:xfrm>
            <a:off x="4455817" y="213285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12640" y="2132856"/>
            <a:ext cx="144016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FAX </a:t>
            </a:r>
            <a:r>
              <a:rPr lang="ko-KR" altLang="en-US" sz="800" dirty="0" smtClean="0">
                <a:solidFill>
                  <a:schemeClr val="tx1"/>
                </a:solidFill>
              </a:rPr>
              <a:t>주문서 기능 사용하기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016896" y="4293096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적용하기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944888" y="42210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3080792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사용여부 확인 라디오 버튼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900" dirty="0" smtClean="0">
                <a:solidFill>
                  <a:schemeClr val="tx1"/>
                </a:solidFill>
              </a:rPr>
              <a:t> 바로 적용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수정삭제 버튼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추가 버튼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KJB-M-005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 </a:t>
            </a:r>
            <a:r>
              <a:rPr lang="en-US" altLang="ko-KR" sz="900" dirty="0" smtClean="0"/>
              <a:t>ID </a:t>
            </a:r>
            <a:r>
              <a:rPr lang="ko-KR" altLang="en-US" sz="900" dirty="0" smtClean="0"/>
              <a:t>목</a:t>
            </a:r>
            <a:r>
              <a:rPr lang="ko-KR" altLang="en-US" sz="900" dirty="0" smtClean="0"/>
              <a:t>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924944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관리자 </a:t>
            </a:r>
            <a:r>
              <a:rPr lang="en-US" altLang="ko-KR" sz="900" b="1" dirty="0" smtClean="0"/>
              <a:t>ID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40632" y="2924944"/>
            <a:ext cx="252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en-US" altLang="ko-KR" sz="800" dirty="0" smtClean="0">
                <a:solidFill>
                  <a:srgbClr val="FF0000"/>
                </a:solidFill>
              </a:rPr>
              <a:t>ID</a:t>
            </a:r>
            <a:r>
              <a:rPr lang="ko-KR" altLang="en-US" sz="800" dirty="0" smtClean="0">
                <a:solidFill>
                  <a:srgbClr val="FF0000"/>
                </a:solidFill>
              </a:rPr>
              <a:t>는 </a:t>
            </a:r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r>
              <a:rPr lang="ko-KR" altLang="en-US" sz="800" dirty="0" smtClean="0">
                <a:solidFill>
                  <a:srgbClr val="FF0000"/>
                </a:solidFill>
              </a:rPr>
              <a:t>인 </a:t>
            </a:r>
            <a:r>
              <a:rPr lang="en-US" altLang="ko-KR" sz="800" dirty="0" smtClean="0">
                <a:solidFill>
                  <a:srgbClr val="FF0000"/>
                </a:solidFill>
              </a:rPr>
              <a:t>1 ID </a:t>
            </a:r>
            <a:r>
              <a:rPr lang="ko-KR" altLang="en-US" sz="800" dirty="0" smtClean="0">
                <a:solidFill>
                  <a:srgbClr val="FF0000"/>
                </a:solidFill>
              </a:rPr>
              <a:t>사용을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추천드립니다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33120" y="511838"/>
            <a:ext cx="18053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운영관리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관리자 </a:t>
            </a:r>
            <a:r>
              <a:rPr lang="en-US" altLang="ko-KR" sz="900" dirty="0" smtClean="0"/>
              <a:t>ID</a:t>
            </a:r>
            <a:endParaRPr lang="ko-KR" altLang="en-US" sz="9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09184" y="3140968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68624" y="1916832"/>
          <a:ext cx="6192687" cy="962532"/>
        </p:xfrm>
        <a:graphic>
          <a:graphicData uri="http://schemas.openxmlformats.org/drawingml/2006/table">
            <a:tbl>
              <a:tblPr/>
              <a:tblGrid>
                <a:gridCol w="460483"/>
                <a:gridCol w="1074460"/>
                <a:gridCol w="1227954"/>
                <a:gridCol w="1227954"/>
                <a:gridCol w="1381449"/>
                <a:gridCol w="820387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최근 비번 변경일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사용여부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김운영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Kukjea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이회계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Manager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장실장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haha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 Box 161"/>
          <p:cNvSpPr txBox="1">
            <a:spLocks noChangeArrowheads="1"/>
          </p:cNvSpPr>
          <p:nvPr/>
        </p:nvSpPr>
        <p:spPr bwMode="auto">
          <a:xfrm>
            <a:off x="5817096" y="214677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868" y="220266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081" y="220266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161"/>
          <p:cNvSpPr txBox="1">
            <a:spLocks noChangeArrowheads="1"/>
          </p:cNvSpPr>
          <p:nvPr/>
        </p:nvSpPr>
        <p:spPr bwMode="auto">
          <a:xfrm>
            <a:off x="6516736" y="214677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 Box 161"/>
          <p:cNvSpPr txBox="1">
            <a:spLocks noChangeArrowheads="1"/>
          </p:cNvSpPr>
          <p:nvPr/>
        </p:nvSpPr>
        <p:spPr bwMode="auto">
          <a:xfrm>
            <a:off x="5817096" y="2391844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868" y="244773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081" y="244773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61"/>
          <p:cNvSpPr txBox="1">
            <a:spLocks noChangeArrowheads="1"/>
          </p:cNvSpPr>
          <p:nvPr/>
        </p:nvSpPr>
        <p:spPr bwMode="auto">
          <a:xfrm>
            <a:off x="6516736" y="2391844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 Box 161"/>
          <p:cNvSpPr txBox="1">
            <a:spLocks noChangeArrowheads="1"/>
          </p:cNvSpPr>
          <p:nvPr/>
        </p:nvSpPr>
        <p:spPr bwMode="auto">
          <a:xfrm>
            <a:off x="5817096" y="263691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868" y="269280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081" y="269280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161"/>
          <p:cNvSpPr txBox="1">
            <a:spLocks noChangeArrowheads="1"/>
          </p:cNvSpPr>
          <p:nvPr/>
        </p:nvSpPr>
        <p:spPr bwMode="auto">
          <a:xfrm>
            <a:off x="6516736" y="2636912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1496616" y="19168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6105128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6537176" y="30689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57256" y="206084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44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관리자</a:t>
            </a:r>
            <a:r>
              <a:rPr lang="en-US" altLang="ko-KR" sz="900" dirty="0" smtClean="0">
                <a:solidFill>
                  <a:schemeClr val="tx1"/>
                </a:solidFill>
              </a:rPr>
              <a:t> ID </a:t>
            </a:r>
            <a:r>
              <a:rPr lang="ko-KR" altLang="en-US" sz="900" dirty="0" smtClean="0">
                <a:solidFill>
                  <a:schemeClr val="tx1"/>
                </a:solidFill>
              </a:rPr>
              <a:t>수정 항목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추가시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No </a:t>
            </a:r>
            <a:r>
              <a:rPr lang="ko-KR" altLang="en-US" sz="900" dirty="0" smtClean="0">
                <a:solidFill>
                  <a:schemeClr val="tx1"/>
                </a:solidFill>
              </a:rPr>
              <a:t>항목만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비노출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8584" y="518882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KJB-M-006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208584" y="775721"/>
            <a:ext cx="1233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관리자 </a:t>
            </a:r>
            <a:r>
              <a:rPr lang="en-US" altLang="ko-KR" sz="900" dirty="0" smtClean="0"/>
              <a:t>ID </a:t>
            </a:r>
            <a:r>
              <a:rPr lang="ko-KR" altLang="en-US" sz="900" dirty="0" smtClean="0"/>
              <a:t>수정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6033120" y="764704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최고관리자</a:t>
            </a:r>
            <a:endParaRPr lang="ko-KR" altLang="en-US" sz="900" dirty="0"/>
          </a:p>
        </p:txBody>
      </p:sp>
      <p:sp>
        <p:nvSpPr>
          <p:cNvPr id="30" name="직사각형 29"/>
          <p:cNvSpPr/>
          <p:nvPr/>
        </p:nvSpPr>
        <p:spPr>
          <a:xfrm>
            <a:off x="150236" y="2924944"/>
            <a:ext cx="1296144" cy="288032"/>
          </a:xfrm>
          <a:prstGeom prst="rect">
            <a:avLst/>
          </a:prstGeom>
          <a:solidFill>
            <a:srgbClr val="6699FF">
              <a:alpha val="20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6616" y="1628800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* </a:t>
            </a:r>
            <a:r>
              <a:rPr lang="ko-KR" altLang="en-US" sz="900" b="1" dirty="0" smtClean="0"/>
              <a:t>관리자 </a:t>
            </a:r>
            <a:r>
              <a:rPr lang="en-US" altLang="ko-KR" sz="900" b="1" dirty="0" smtClean="0"/>
              <a:t>ID</a:t>
            </a:r>
            <a:endParaRPr lang="ko-KR" altLang="en-US" sz="9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568624" y="1916832"/>
          <a:ext cx="6192687" cy="962532"/>
        </p:xfrm>
        <a:graphic>
          <a:graphicData uri="http://schemas.openxmlformats.org/drawingml/2006/table">
            <a:tbl>
              <a:tblPr/>
              <a:tblGrid>
                <a:gridCol w="460483"/>
                <a:gridCol w="1074460"/>
                <a:gridCol w="1227954"/>
                <a:gridCol w="1227954"/>
                <a:gridCol w="1381449"/>
                <a:gridCol w="820387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최근 비번 변경일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사용여부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김운영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Kukjea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이회계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Manager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수정</a:t>
                      </a:r>
                      <a:r>
                        <a:rPr lang="en-US" altLang="ko-KR" sz="800" smtClean="0"/>
                        <a:t>/</a:t>
                      </a:r>
                      <a:r>
                        <a:rPr lang="ko-KR" altLang="en-US" sz="80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장실장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haha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2015-11-01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수정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640632" y="2924944"/>
            <a:ext cx="2520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※ </a:t>
            </a:r>
            <a:r>
              <a:rPr lang="en-US" altLang="ko-KR" sz="800" dirty="0" smtClean="0">
                <a:solidFill>
                  <a:srgbClr val="FF0000"/>
                </a:solidFill>
              </a:rPr>
              <a:t>ID</a:t>
            </a:r>
            <a:r>
              <a:rPr lang="ko-KR" altLang="en-US" sz="800" dirty="0" smtClean="0">
                <a:solidFill>
                  <a:srgbClr val="FF0000"/>
                </a:solidFill>
              </a:rPr>
              <a:t>는 </a:t>
            </a:r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r>
              <a:rPr lang="ko-KR" altLang="en-US" sz="800" dirty="0" smtClean="0">
                <a:solidFill>
                  <a:srgbClr val="FF0000"/>
                </a:solidFill>
              </a:rPr>
              <a:t>인 </a:t>
            </a:r>
            <a:r>
              <a:rPr lang="en-US" altLang="ko-KR" sz="800" dirty="0" smtClean="0">
                <a:solidFill>
                  <a:srgbClr val="FF0000"/>
                </a:solidFill>
              </a:rPr>
              <a:t>1 ID </a:t>
            </a:r>
            <a:r>
              <a:rPr lang="ko-KR" altLang="en-US" sz="800" dirty="0" smtClean="0">
                <a:solidFill>
                  <a:srgbClr val="FF0000"/>
                </a:solidFill>
              </a:rPr>
              <a:t>사용을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추천드립니다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 Box 161"/>
          <p:cNvSpPr txBox="1">
            <a:spLocks noChangeArrowheads="1"/>
          </p:cNvSpPr>
          <p:nvPr/>
        </p:nvSpPr>
        <p:spPr bwMode="auto">
          <a:xfrm>
            <a:off x="5817096" y="2146776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868" y="220266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081" y="2202667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61"/>
          <p:cNvSpPr txBox="1">
            <a:spLocks noChangeArrowheads="1"/>
          </p:cNvSpPr>
          <p:nvPr/>
        </p:nvSpPr>
        <p:spPr bwMode="auto">
          <a:xfrm>
            <a:off x="6516736" y="2146776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 Box 161"/>
          <p:cNvSpPr txBox="1">
            <a:spLocks noChangeArrowheads="1"/>
          </p:cNvSpPr>
          <p:nvPr/>
        </p:nvSpPr>
        <p:spPr bwMode="auto">
          <a:xfrm>
            <a:off x="5817096" y="2391844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868" y="244773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081" y="244773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161"/>
          <p:cNvSpPr txBox="1">
            <a:spLocks noChangeArrowheads="1"/>
          </p:cNvSpPr>
          <p:nvPr/>
        </p:nvSpPr>
        <p:spPr bwMode="auto">
          <a:xfrm>
            <a:off x="6516736" y="2391844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 Box 161"/>
          <p:cNvSpPr txBox="1">
            <a:spLocks noChangeArrowheads="1"/>
          </p:cNvSpPr>
          <p:nvPr/>
        </p:nvSpPr>
        <p:spPr bwMode="auto">
          <a:xfrm>
            <a:off x="5817096" y="2636912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868" y="269280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3081" y="2692803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61"/>
          <p:cNvSpPr txBox="1">
            <a:spLocks noChangeArrowheads="1"/>
          </p:cNvSpPr>
          <p:nvPr/>
        </p:nvSpPr>
        <p:spPr bwMode="auto">
          <a:xfrm>
            <a:off x="6516736" y="2636912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640632" y="3861048"/>
          <a:ext cx="6192688" cy="1203165"/>
        </p:xfrm>
        <a:graphic>
          <a:graphicData uri="http://schemas.openxmlformats.org/drawingml/2006/table">
            <a:tbl>
              <a:tblPr/>
              <a:tblGrid>
                <a:gridCol w="1283850"/>
                <a:gridCol w="1812494"/>
                <a:gridCol w="1208329"/>
                <a:gridCol w="1888015"/>
              </a:tblGrid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사용여부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Kukjea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김운영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PW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PW </a:t>
                      </a:r>
                      <a:r>
                        <a:rPr lang="ko-KR" altLang="en-US" sz="800" dirty="0" smtClean="0"/>
                        <a:t>확인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06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최근 </a:t>
                      </a:r>
                      <a:r>
                        <a:rPr lang="en-US" altLang="ko-KR" sz="800" dirty="0" smtClean="0"/>
                        <a:t>PW </a:t>
                      </a:r>
                      <a:r>
                        <a:rPr lang="ko-KR" altLang="en-US" sz="800" dirty="0" smtClean="0"/>
                        <a:t>변경일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2015-11-01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담당자 연락처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010-2222-3333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609184" y="3140968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232920" y="5517232"/>
            <a:ext cx="73857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적</a:t>
            </a:r>
            <a:r>
              <a:rPr lang="ko-KR" altLang="en-US" sz="800" dirty="0" smtClean="0">
                <a:solidFill>
                  <a:schemeClr val="tx1"/>
                </a:solidFill>
              </a:rPr>
              <a:t>용</a:t>
            </a:r>
            <a:r>
              <a:rPr lang="ko-KR" altLang="en-US" sz="800" dirty="0" smtClean="0">
                <a:solidFill>
                  <a:schemeClr val="tx1"/>
                </a:solidFill>
              </a:rPr>
              <a:t>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 Box 161"/>
          <p:cNvSpPr txBox="1">
            <a:spLocks noChangeArrowheads="1"/>
          </p:cNvSpPr>
          <p:nvPr/>
        </p:nvSpPr>
        <p:spPr bwMode="auto">
          <a:xfrm>
            <a:off x="3102564" y="4098844"/>
            <a:ext cx="2778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0760" y="415473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8549" y="4154735"/>
            <a:ext cx="127248" cy="12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61"/>
          <p:cNvSpPr txBox="1">
            <a:spLocks noChangeArrowheads="1"/>
          </p:cNvSpPr>
          <p:nvPr/>
        </p:nvSpPr>
        <p:spPr bwMode="auto">
          <a:xfrm>
            <a:off x="3678628" y="4098844"/>
            <a:ext cx="38048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36000" rIns="36000">
            <a:spAutoFit/>
          </a:bodyPr>
          <a:lstStyle/>
          <a:p>
            <a:pPr latinLnBrk="0"/>
            <a:r>
              <a:rPr kumimoji="0" lang="ko-KR" altLang="en-US" sz="8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kumimoji="0" lang="ko-KR" altLang="en-US" sz="8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1640632" y="378904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33120" y="511838"/>
            <a:ext cx="18053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HOME &gt; </a:t>
            </a:r>
            <a:r>
              <a:rPr lang="ko-KR" altLang="en-US" sz="900" dirty="0" smtClean="0"/>
              <a:t>운영관리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관리자 </a:t>
            </a:r>
            <a:r>
              <a:rPr lang="en-US" altLang="ko-KR" sz="900" dirty="0" smtClean="0"/>
              <a:t>ID</a:t>
            </a:r>
            <a:endParaRPr lang="ko-KR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9702</TotalTime>
  <Words>611</Words>
  <Application>Microsoft Office PowerPoint</Application>
  <PresentationFormat>A4 용지(210x297mm)</PresentationFormat>
  <Paragraphs>243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Think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Tgistyle</cp:lastModifiedBy>
  <cp:revision>372</cp:revision>
  <dcterms:created xsi:type="dcterms:W3CDTF">2015-01-03T05:12:27Z</dcterms:created>
  <dcterms:modified xsi:type="dcterms:W3CDTF">2015-11-06T09:00:58Z</dcterms:modified>
</cp:coreProperties>
</file>