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4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16" d="100"/>
          <a:sy n="116" d="100"/>
        </p:scale>
        <p:origin x="1650" y="6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화면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경로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화면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경로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2565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1" y="1196752"/>
            <a:ext cx="769648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3" r:id="rId4"/>
    <p:sldLayoutId id="2147483654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국제실업 쇼핑몰 제작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2880" y="20608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err="1"/>
              <a:t>사이트맵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기획</a:t>
            </a:r>
            <a:r>
              <a:rPr lang="en-US" altLang="ko-KR" dirty="0"/>
              <a:t>: </a:t>
            </a:r>
            <a:r>
              <a:rPr lang="ko-KR" altLang="en-US" dirty="0"/>
              <a:t>고고소프트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담당</a:t>
            </a:r>
            <a:r>
              <a:rPr lang="en-US" altLang="ko-KR" dirty="0"/>
              <a:t>: </a:t>
            </a:r>
            <a:r>
              <a:rPr lang="ko-KR" altLang="en-US" dirty="0"/>
              <a:t>서원일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8106" y="1026302"/>
            <a:ext cx="1296144" cy="3992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Products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25008" y="1026302"/>
            <a:ext cx="1296144" cy="3992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 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5008" y="1891890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자주하는 질문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25008" y="2291704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Q&amp;A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25008" y="349114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개인정보취급방침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25008" y="3091332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이용약관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25008" y="3890960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이메일무단수집거부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25008" y="4690588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제휴신청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25008" y="4290774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판매요청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88704" y="1026302"/>
            <a:ext cx="1296144" cy="3992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Kits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56856" y="1026302"/>
            <a:ext cx="1296144" cy="3992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20552" y="149207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Framing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0552" y="1891310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Micro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Series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Components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0552" y="2290544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Suspensions &amp; Buffers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0552" y="2720769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Vacuum Cups &amp; Nipples &amp; Accessories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0552" y="3120004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Grippers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0552" y="3519238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Air Cylinders &amp; Slides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20552" y="3918472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Rotary Actuators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88704" y="149207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Gripper Kits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56856" y="149207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20552" y="560529"/>
            <a:ext cx="8136904" cy="399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</a:rPr>
              <a:t>사용자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</a:rPr>
              <a:t>화면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656856" y="1904071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최신 판매상품 </a:t>
            </a:r>
            <a:r>
              <a:rPr lang="en-US" altLang="ko-KR" sz="800" dirty="0">
                <a:solidFill>
                  <a:schemeClr val="tx1"/>
                </a:solidFill>
              </a:rPr>
              <a:t>Best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56856" y="2303305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월간 판매상품 </a:t>
            </a:r>
            <a:r>
              <a:rPr lang="en-US" altLang="ko-KR" sz="800" dirty="0">
                <a:solidFill>
                  <a:schemeClr val="tx1"/>
                </a:solidFill>
              </a:rPr>
              <a:t>Best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56856" y="2702539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관심 상품 </a:t>
            </a:r>
            <a:r>
              <a:rPr lang="en-US" altLang="ko-KR" sz="800" dirty="0">
                <a:solidFill>
                  <a:schemeClr val="tx1"/>
                </a:solidFill>
              </a:rPr>
              <a:t>Best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6856" y="3101774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오늘만 </a:t>
            </a:r>
            <a:r>
              <a:rPr lang="ko-KR" altLang="en-US" sz="800" dirty="0" err="1">
                <a:solidFill>
                  <a:schemeClr val="tx1"/>
                </a:solidFill>
              </a:rPr>
              <a:t>이가격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56856" y="3501008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최근 신규 상품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025008" y="5090402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가격제안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025008" y="149207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93160" y="1026302"/>
            <a:ext cx="1296144" cy="3992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마이페이지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93160" y="149207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나의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93160" y="1891743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나의 포인트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93160" y="2691077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393160" y="3090744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구매리스트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393160" y="3490411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관심상품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393160" y="3890078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둘러본상품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93160" y="4689412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쿠폰함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93160" y="5089079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쪽지함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93160" y="548874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내질문보기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93160" y="5888413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개별구매하기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93160" y="6288079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393160" y="2291410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구매 통계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025008" y="2691518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이용안내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025008" y="5890033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025008" y="549021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FAX </a:t>
            </a:r>
            <a:r>
              <a:rPr lang="ko-KR" altLang="en-US" sz="800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025008" y="6294697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ID/PW </a:t>
            </a: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393160" y="4289745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검색결과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63199" y="1026302"/>
            <a:ext cx="1296144" cy="3992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763199" y="1492076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결과값 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63199" y="1924124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검색결과 없는 화면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723B10-CD27-4F7A-A043-32D6BEF263A9}"/>
              </a:ext>
            </a:extLst>
          </p:cNvPr>
          <p:cNvSpPr/>
          <p:nvPr/>
        </p:nvSpPr>
        <p:spPr>
          <a:xfrm>
            <a:off x="920552" y="4301301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Nipper Bodies, Blades, and Accessories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CC73C6-DCDE-4D8F-A657-1C6FB11F049B}"/>
              </a:ext>
            </a:extLst>
          </p:cNvPr>
          <p:cNvSpPr/>
          <p:nvPr/>
        </p:nvSpPr>
        <p:spPr>
          <a:xfrm>
            <a:off x="2288704" y="1891310"/>
            <a:ext cx="1296144" cy="33269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Vacuum Kits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416496" y="836712"/>
            <a:ext cx="9145016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</a:rPr>
              <a:t>관리자 화면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6496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운영관리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62537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11217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11217" y="1844824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나의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11217" y="2276872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나의 포인트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1217" y="2708920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11217" y="3140968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구매리스트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11217" y="3573016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관심상품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11217" y="4005064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둘러본상품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1217" y="4437112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쿠폰함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11217" y="4869160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쪽지함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11217" y="5301208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내질문보기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11217" y="5733256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개별구매하기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11217" y="6165304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62537" y="1844824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62537" y="2276872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자주하는 질문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62537" y="2708920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Q&amp;A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62537" y="3140968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개인정보취급방침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62537" y="3573016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이용약관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62537" y="4005064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이메일무단수집거부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62537" y="4437112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제휴신청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62537" y="4869160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565177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13857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카테고리 관리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65177" y="1844824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브랜드리스트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65177" y="2276872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브랜드의 상품리스트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13857" y="1844824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이벤트리스트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13857" y="2276872"/>
            <a:ext cx="1088223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이벤트 상세리스트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59898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주문관리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08579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통계관리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73289" y="1340768"/>
            <a:ext cx="108822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정산관리</a:t>
            </a:r>
          </a:p>
        </p:txBody>
      </p: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158</Words>
  <Application>Microsoft Office PowerPoint</Application>
  <PresentationFormat>A4 용지(210x297mm)</PresentationFormat>
  <Paragraphs>87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김윤희</cp:lastModifiedBy>
  <cp:revision>58</cp:revision>
  <dcterms:created xsi:type="dcterms:W3CDTF">2015-01-03T05:12:27Z</dcterms:created>
  <dcterms:modified xsi:type="dcterms:W3CDTF">2020-07-22T10:32:23Z</dcterms:modified>
</cp:coreProperties>
</file>