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08" r:id="rId4"/>
    <p:sldId id="301" r:id="rId5"/>
    <p:sldId id="311" r:id="rId6"/>
    <p:sldId id="310" r:id="rId7"/>
    <p:sldId id="303" r:id="rId8"/>
    <p:sldId id="304" r:id="rId9"/>
    <p:sldId id="327" r:id="rId10"/>
    <p:sldId id="307" r:id="rId11"/>
    <p:sldId id="306" r:id="rId12"/>
    <p:sldId id="309" r:id="rId13"/>
    <p:sldId id="312" r:id="rId14"/>
    <p:sldId id="313" r:id="rId15"/>
    <p:sldId id="314" r:id="rId16"/>
    <p:sldId id="315" r:id="rId17"/>
    <p:sldId id="320" r:id="rId18"/>
    <p:sldId id="328" r:id="rId19"/>
    <p:sldId id="321" r:id="rId20"/>
    <p:sldId id="297" r:id="rId21"/>
    <p:sldId id="316" r:id="rId22"/>
    <p:sldId id="317" r:id="rId23"/>
    <p:sldId id="322" r:id="rId24"/>
    <p:sldId id="323" r:id="rId25"/>
    <p:sldId id="318" r:id="rId26"/>
    <p:sldId id="319" r:id="rId27"/>
    <p:sldId id="324" r:id="rId28"/>
    <p:sldId id="325" r:id="rId29"/>
    <p:sldId id="326" r:id="rId3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8" autoAdjust="0"/>
    <p:restoredTop sz="94660"/>
  </p:normalViewPr>
  <p:slideViewPr>
    <p:cSldViewPr>
      <p:cViewPr varScale="1">
        <p:scale>
          <a:sx n="117" d="100"/>
          <a:sy n="117" d="100"/>
        </p:scale>
        <p:origin x="-1958"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E961600-1DDC-425F-BE01-8EC50949C853}" type="datetimeFigureOut">
              <a:rPr lang="ko-KR" altLang="en-US" smtClean="0"/>
              <a:t>2020-07-20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120D0DA-45E4-47D2-8787-392300F66AE7}" type="slidenum">
              <a:rPr lang="ko-KR" altLang="en-US" smtClean="0"/>
              <a:t>‹#›</a:t>
            </a:fld>
            <a:endParaRPr lang="ko-KR" altLang="en-US"/>
          </a:p>
        </p:txBody>
      </p:sp>
    </p:spTree>
    <p:extLst>
      <p:ext uri="{BB962C8B-B14F-4D97-AF65-F5344CB8AC3E}">
        <p14:creationId xmlns:p14="http://schemas.microsoft.com/office/powerpoint/2010/main" val="196676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accent6">
            <a:lumMod val="75000"/>
          </a:schemeClr>
        </a:solidFill>
        <a:effectLst/>
      </p:bgPr>
    </p:bg>
    <p:spTree>
      <p:nvGrpSpPr>
        <p:cNvPr id="1" name=""/>
        <p:cNvGrpSpPr/>
        <p:nvPr/>
      </p:nvGrpSpPr>
      <p:grpSpPr>
        <a:xfrm>
          <a:off x="0" y="0"/>
          <a:ext cx="0" cy="0"/>
          <a:chOff x="0" y="0"/>
          <a:chExt cx="0" cy="0"/>
        </a:xfrm>
      </p:grpSpPr>
      <p:sp>
        <p:nvSpPr>
          <p:cNvPr id="7" name="직각 삼각형 6"/>
          <p:cNvSpPr/>
          <p:nvPr userDrawn="1"/>
        </p:nvSpPr>
        <p:spPr>
          <a:xfrm rot="5400000">
            <a:off x="-116457" y="108695"/>
            <a:ext cx="6381328" cy="61639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1523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p:cNvSpPr/>
          <p:nvPr userDrawn="1"/>
        </p:nvSpPr>
        <p:spPr>
          <a:xfrm>
            <a:off x="0" y="476672"/>
            <a:ext cx="4499992" cy="45719"/>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userDrawn="1"/>
        </p:nvSpPr>
        <p:spPr>
          <a:xfrm>
            <a:off x="5364088" y="6453336"/>
            <a:ext cx="3779912" cy="144016"/>
          </a:xfrm>
          <a:prstGeom prst="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80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p:cNvSpPr/>
          <p:nvPr userDrawn="1"/>
        </p:nvSpPr>
        <p:spPr>
          <a:xfrm>
            <a:off x="7380312" y="22421"/>
            <a:ext cx="1763688" cy="382244"/>
          </a:xfrm>
          <a:prstGeom prst="rect">
            <a:avLst/>
          </a:prstGeom>
          <a:solidFill>
            <a:schemeClr val="bg1">
              <a:lumMod val="85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err="1" smtClean="0">
                <a:solidFill>
                  <a:schemeClr val="tx1"/>
                </a:solidFill>
              </a:rPr>
              <a:t>고고몰</a:t>
            </a:r>
            <a:r>
              <a:rPr lang="en-US" altLang="ko-KR" sz="1400" b="1" dirty="0" smtClean="0">
                <a:solidFill>
                  <a:schemeClr val="tx1"/>
                </a:solidFill>
              </a:rPr>
              <a:t>(</a:t>
            </a:r>
            <a:r>
              <a:rPr lang="ko-KR" altLang="en-US" sz="1400" b="1" dirty="0" smtClean="0">
                <a:solidFill>
                  <a:schemeClr val="tx1"/>
                </a:solidFill>
              </a:rPr>
              <a:t>가칭</a:t>
            </a:r>
            <a:r>
              <a:rPr lang="en-US" altLang="ko-KR" sz="1400" b="1" dirty="0" smtClean="0">
                <a:solidFill>
                  <a:schemeClr val="tx1"/>
                </a:solidFill>
              </a:rPr>
              <a:t>)</a:t>
            </a:r>
            <a:endParaRPr lang="ko-KR" altLang="en-US" sz="1400" b="1" dirty="0">
              <a:solidFill>
                <a:schemeClr val="tx1"/>
              </a:solidFill>
            </a:endParaRPr>
          </a:p>
        </p:txBody>
      </p:sp>
      <p:graphicFrame>
        <p:nvGraphicFramePr>
          <p:cNvPr id="10" name="표 9"/>
          <p:cNvGraphicFramePr>
            <a:graphicFrameLocks noGrp="1"/>
          </p:cNvGraphicFramePr>
          <p:nvPr userDrawn="1">
            <p:extLst>
              <p:ext uri="{D42A27DB-BD31-4B8C-83A1-F6EECF244321}">
                <p14:modId xmlns:p14="http://schemas.microsoft.com/office/powerpoint/2010/main" val="1759057291"/>
              </p:ext>
            </p:extLst>
          </p:nvPr>
        </p:nvGraphicFramePr>
        <p:xfrm>
          <a:off x="7380312" y="548679"/>
          <a:ext cx="1763688" cy="381931"/>
        </p:xfrm>
        <a:graphic>
          <a:graphicData uri="http://schemas.openxmlformats.org/drawingml/2006/table">
            <a:tbl>
              <a:tblPr firstRow="1" bandRow="1">
                <a:tableStyleId>{93296810-A885-4BE3-A3E7-6D5BEEA58F35}</a:tableStyleId>
              </a:tblPr>
              <a:tblGrid>
                <a:gridCol w="1763688"/>
              </a:tblGrid>
              <a:tr h="381931">
                <a:tc>
                  <a:txBody>
                    <a:bodyPr/>
                    <a:lstStyle/>
                    <a:p>
                      <a:pPr algn="ctr" latinLnBrk="1"/>
                      <a:r>
                        <a:rPr lang="en-US" altLang="ko-KR" sz="1000" dirty="0" smtClean="0">
                          <a:solidFill>
                            <a:schemeClr val="tx1"/>
                          </a:solidFill>
                        </a:rPr>
                        <a:t>Description</a:t>
                      </a:r>
                      <a:endParaRPr lang="ko-KR" altLang="en-US" sz="1000" dirty="0">
                        <a:solidFill>
                          <a:schemeClr val="tx1"/>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cxnSp>
        <p:nvCxnSpPr>
          <p:cNvPr id="12" name="직선 연결선 11"/>
          <p:cNvCxnSpPr/>
          <p:nvPr userDrawn="1"/>
        </p:nvCxnSpPr>
        <p:spPr>
          <a:xfrm>
            <a:off x="251520" y="404664"/>
            <a:ext cx="619268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90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7" name="직사각형 6"/>
          <p:cNvSpPr/>
          <p:nvPr userDrawn="1"/>
        </p:nvSpPr>
        <p:spPr>
          <a:xfrm>
            <a:off x="6948264" y="22421"/>
            <a:ext cx="2195736" cy="382244"/>
          </a:xfrm>
          <a:prstGeom prst="rect">
            <a:avLst/>
          </a:prstGeom>
          <a:solidFill>
            <a:schemeClr val="bg1">
              <a:lumMod val="85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err="1" smtClean="0">
                <a:solidFill>
                  <a:schemeClr val="tx1"/>
                </a:solidFill>
              </a:rPr>
              <a:t>고고몰</a:t>
            </a:r>
            <a:r>
              <a:rPr lang="en-US" altLang="ko-KR" sz="1400" b="1" dirty="0" smtClean="0">
                <a:solidFill>
                  <a:schemeClr val="tx1"/>
                </a:solidFill>
              </a:rPr>
              <a:t>(</a:t>
            </a:r>
            <a:r>
              <a:rPr lang="ko-KR" altLang="en-US" sz="1400" b="1" dirty="0" smtClean="0">
                <a:solidFill>
                  <a:schemeClr val="tx1"/>
                </a:solidFill>
              </a:rPr>
              <a:t>가칭</a:t>
            </a:r>
            <a:r>
              <a:rPr lang="en-US" altLang="ko-KR" sz="1400" b="1" dirty="0" smtClean="0">
                <a:solidFill>
                  <a:schemeClr val="tx1"/>
                </a:solidFill>
              </a:rPr>
              <a:t>)</a:t>
            </a:r>
            <a:endParaRPr lang="ko-KR" altLang="en-US" sz="1400" b="1" dirty="0">
              <a:solidFill>
                <a:schemeClr val="tx1"/>
              </a:solidFill>
            </a:endParaRPr>
          </a:p>
        </p:txBody>
      </p:sp>
      <p:cxnSp>
        <p:nvCxnSpPr>
          <p:cNvPr id="12" name="직선 연결선 11"/>
          <p:cNvCxnSpPr/>
          <p:nvPr userDrawn="1"/>
        </p:nvCxnSpPr>
        <p:spPr>
          <a:xfrm>
            <a:off x="251520" y="404664"/>
            <a:ext cx="619268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71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849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61600-1DDC-425F-BE01-8EC50949C853}" type="datetimeFigureOut">
              <a:rPr lang="ko-KR" altLang="en-US" smtClean="0"/>
              <a:t>2020-07-20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0D0DA-45E4-47D2-8787-392300F66AE7}" type="slidenum">
              <a:rPr lang="ko-KR" altLang="en-US" smtClean="0"/>
              <a:t>‹#›</a:t>
            </a:fld>
            <a:endParaRPr lang="ko-KR" altLang="en-US"/>
          </a:p>
        </p:txBody>
      </p:sp>
    </p:spTree>
    <p:extLst>
      <p:ext uri="{BB962C8B-B14F-4D97-AF65-F5344CB8AC3E}">
        <p14:creationId xmlns:p14="http://schemas.microsoft.com/office/powerpoint/2010/main" val="2782368117"/>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0" r:id="rId4"/>
    <p:sldLayoutId id="2147483652" r:id="rId5"/>
    <p:sldLayoutId id="2147483651" r:id="rId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emicorp.com/products?clear=true" TargetMode="External"/><Relationship Id="rId7" Type="http://schemas.openxmlformats.org/officeDocument/2006/relationships/image" Target="../media/image1.jpeg"/><Relationship Id="rId2" Type="http://schemas.openxmlformats.org/officeDocument/2006/relationships/hyperlink" Target="https://www.eins1.eu/" TargetMode="External"/><Relationship Id="rId1" Type="http://schemas.openxmlformats.org/officeDocument/2006/relationships/slideLayout" Target="../slideLayouts/slideLayout4.xml"/><Relationship Id="rId6" Type="http://schemas.openxmlformats.org/officeDocument/2006/relationships/hyperlink" Target="https://ko.wix.com/website-template/view/html/2204?siteId=a044bb6e-eac4-456a-8fa8-e0bcce863b4b&amp;metaSiteId=5a5f2cd8-e2a4-40f0-a187-5f056f2385e1&amp;originUrl=https%3A%2F%2Fko.wix.com%2Fwebsite%2Ftemplates%2Fhtml%2Fonline-store%2Felectronics" TargetMode="External"/><Relationship Id="rId5" Type="http://schemas.openxmlformats.org/officeDocument/2006/relationships/hyperlink" Target="https://kr.misumi-ec.com/" TargetMode="External"/><Relationship Id="rId4" Type="http://schemas.openxmlformats.org/officeDocument/2006/relationships/hyperlink" Target="https://www.fipa.com/en/gripper-arms/produc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hink@gogotool.co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59" y="1268760"/>
            <a:ext cx="3063659" cy="369332"/>
          </a:xfrm>
          <a:prstGeom prst="rect">
            <a:avLst/>
          </a:prstGeom>
          <a:noFill/>
        </p:spPr>
        <p:txBody>
          <a:bodyPr wrap="none" rtlCol="0">
            <a:spAutoFit/>
          </a:bodyPr>
          <a:lstStyle/>
          <a:p>
            <a:r>
              <a:rPr lang="ko-KR" altLang="en-US" dirty="0" smtClean="0"/>
              <a:t>고고그룹</a:t>
            </a:r>
            <a:r>
              <a:rPr lang="en-US" altLang="ko-KR" dirty="0" smtClean="0"/>
              <a:t> - </a:t>
            </a:r>
            <a:r>
              <a:rPr lang="ko-KR" altLang="en-US" dirty="0" smtClean="0"/>
              <a:t>쇼핑몰 프로젝트</a:t>
            </a:r>
            <a:endParaRPr lang="ko-KR" altLang="en-US" dirty="0"/>
          </a:p>
        </p:txBody>
      </p:sp>
      <p:sp>
        <p:nvSpPr>
          <p:cNvPr id="5" name="TextBox 4"/>
          <p:cNvSpPr txBox="1"/>
          <p:nvPr/>
        </p:nvSpPr>
        <p:spPr>
          <a:xfrm>
            <a:off x="3595195" y="2485977"/>
            <a:ext cx="4930452" cy="830997"/>
          </a:xfrm>
          <a:prstGeom prst="rect">
            <a:avLst/>
          </a:prstGeom>
          <a:noFill/>
        </p:spPr>
        <p:txBody>
          <a:bodyPr wrap="none" rtlCol="0">
            <a:spAutoFit/>
          </a:bodyPr>
          <a:lstStyle/>
          <a:p>
            <a:r>
              <a:rPr lang="en-US" altLang="ko-KR" sz="4800" dirty="0" smtClean="0"/>
              <a:t>Front </a:t>
            </a:r>
            <a:r>
              <a:rPr lang="ko-KR" altLang="en-US" sz="4800" dirty="0" smtClean="0"/>
              <a:t>화면정의서</a:t>
            </a:r>
            <a:endParaRPr lang="ko-KR" altLang="en-US" sz="4800" dirty="0"/>
          </a:p>
        </p:txBody>
      </p:sp>
      <p:sp>
        <p:nvSpPr>
          <p:cNvPr id="6" name="TextBox 5"/>
          <p:cNvSpPr txBox="1"/>
          <p:nvPr/>
        </p:nvSpPr>
        <p:spPr>
          <a:xfrm>
            <a:off x="7420663" y="3579771"/>
            <a:ext cx="716863" cy="369332"/>
          </a:xfrm>
          <a:prstGeom prst="rect">
            <a:avLst/>
          </a:prstGeom>
          <a:noFill/>
        </p:spPr>
        <p:txBody>
          <a:bodyPr wrap="none" rtlCol="0">
            <a:spAutoFit/>
          </a:bodyPr>
          <a:lstStyle/>
          <a:p>
            <a:r>
              <a:rPr lang="en-US" altLang="ko-KR" dirty="0" smtClean="0"/>
              <a:t>V 1.0</a:t>
            </a:r>
            <a:endParaRPr lang="ko-KR" altLang="en-US" dirty="0"/>
          </a:p>
        </p:txBody>
      </p:sp>
      <p:sp>
        <p:nvSpPr>
          <p:cNvPr id="7" name="TextBox 6"/>
          <p:cNvSpPr txBox="1"/>
          <p:nvPr/>
        </p:nvSpPr>
        <p:spPr>
          <a:xfrm>
            <a:off x="6750608" y="4224466"/>
            <a:ext cx="1386918" cy="369332"/>
          </a:xfrm>
          <a:prstGeom prst="rect">
            <a:avLst/>
          </a:prstGeom>
          <a:noFill/>
        </p:spPr>
        <p:txBody>
          <a:bodyPr wrap="none" rtlCol="0">
            <a:spAutoFit/>
          </a:bodyPr>
          <a:lstStyle/>
          <a:p>
            <a:r>
              <a:rPr lang="en-US" altLang="ko-KR" dirty="0" smtClean="0"/>
              <a:t>2020-03-02</a:t>
            </a:r>
            <a:endParaRPr lang="ko-KR" altLang="en-US" dirty="0"/>
          </a:p>
        </p:txBody>
      </p:sp>
      <p:sp>
        <p:nvSpPr>
          <p:cNvPr id="8" name="TextBox 7"/>
          <p:cNvSpPr txBox="1"/>
          <p:nvPr/>
        </p:nvSpPr>
        <p:spPr>
          <a:xfrm>
            <a:off x="6716944" y="4869160"/>
            <a:ext cx="1420582" cy="369332"/>
          </a:xfrm>
          <a:prstGeom prst="rect">
            <a:avLst/>
          </a:prstGeom>
          <a:noFill/>
        </p:spPr>
        <p:txBody>
          <a:bodyPr wrap="none" rtlCol="0">
            <a:spAutoFit/>
          </a:bodyPr>
          <a:lstStyle/>
          <a:p>
            <a:r>
              <a:rPr lang="ko-KR" altLang="en-US" smtClean="0"/>
              <a:t>기획 서원일</a:t>
            </a:r>
            <a:endParaRPr lang="ko-KR" altLang="en-US" dirty="0"/>
          </a:p>
        </p:txBody>
      </p:sp>
      <p:sp>
        <p:nvSpPr>
          <p:cNvPr id="9" name="TextBox 8"/>
          <p:cNvSpPr txBox="1"/>
          <p:nvPr/>
        </p:nvSpPr>
        <p:spPr>
          <a:xfrm>
            <a:off x="5618122" y="1844824"/>
            <a:ext cx="2198038" cy="523220"/>
          </a:xfrm>
          <a:prstGeom prst="rect">
            <a:avLst/>
          </a:prstGeom>
          <a:noFill/>
        </p:spPr>
        <p:txBody>
          <a:bodyPr wrap="none" rtlCol="0">
            <a:spAutoFit/>
          </a:bodyPr>
          <a:lstStyle/>
          <a:p>
            <a:r>
              <a:rPr lang="ko-KR" altLang="en-US" sz="2800" dirty="0" err="1" smtClean="0"/>
              <a:t>고고몰</a:t>
            </a:r>
            <a:r>
              <a:rPr lang="en-US" altLang="ko-KR" sz="2800" dirty="0" smtClean="0"/>
              <a:t>(</a:t>
            </a:r>
            <a:r>
              <a:rPr lang="ko-KR" altLang="en-US" sz="2800" dirty="0" smtClean="0"/>
              <a:t>가칭</a:t>
            </a:r>
            <a:r>
              <a:rPr lang="en-US" altLang="ko-KR" sz="2800" dirty="0" smtClean="0"/>
              <a:t>)</a:t>
            </a:r>
            <a:endParaRPr lang="ko-KR" altLang="en-US" sz="2800" dirty="0"/>
          </a:p>
        </p:txBody>
      </p:sp>
    </p:spTree>
    <p:extLst>
      <p:ext uri="{BB962C8B-B14F-4D97-AF65-F5344CB8AC3E}">
        <p14:creationId xmlns:p14="http://schemas.microsoft.com/office/powerpoint/2010/main" val="260053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LOGO</a:t>
            </a:r>
          </a:p>
          <a:p>
            <a:pPr algn="ctr"/>
            <a:r>
              <a:rPr lang="en-US" altLang="ko-KR" sz="800" dirty="0">
                <a:solidFill>
                  <a:schemeClr val="tx1"/>
                </a:solidFill>
              </a:rPr>
              <a:t>EOAT</a:t>
            </a:r>
            <a:endParaRPr lang="ko-KR" altLang="en-US" sz="800" dirty="0">
              <a:solidFill>
                <a:schemeClr val="tx1"/>
              </a:solidFill>
            </a:endParaRPr>
          </a:p>
        </p:txBody>
      </p:sp>
      <p:sp>
        <p:nvSpPr>
          <p:cNvPr id="6" name="직사각형 5"/>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7" name="그룹 6"/>
          <p:cNvGrpSpPr/>
          <p:nvPr/>
        </p:nvGrpSpPr>
        <p:grpSpPr>
          <a:xfrm>
            <a:off x="4814017" y="928897"/>
            <a:ext cx="432048" cy="185844"/>
            <a:chOff x="5444088" y="1254625"/>
            <a:chExt cx="432048" cy="185844"/>
          </a:xfrm>
        </p:grpSpPr>
        <p:sp>
          <p:nvSpPr>
            <p:cNvPr id="41" name="직사각형 40"/>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p:cNvGrpSpPr/>
            <p:nvPr/>
          </p:nvGrpSpPr>
          <p:grpSpPr>
            <a:xfrm rot="19925360">
              <a:off x="5620258" y="1296104"/>
              <a:ext cx="79706" cy="144365"/>
              <a:chOff x="3779912" y="2204864"/>
              <a:chExt cx="914400" cy="1656184"/>
            </a:xfrm>
          </p:grpSpPr>
          <p:sp>
            <p:nvSpPr>
              <p:cNvPr id="43" name="타원 42"/>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8" name="TextBox 7"/>
          <p:cNvSpPr txBox="1"/>
          <p:nvPr/>
        </p:nvSpPr>
        <p:spPr>
          <a:xfrm>
            <a:off x="2577272" y="641013"/>
            <a:ext cx="2160240" cy="215444"/>
          </a:xfrm>
          <a:prstGeom prst="rect">
            <a:avLst/>
          </a:prstGeom>
          <a:noFill/>
        </p:spPr>
        <p:txBody>
          <a:bodyPr wrap="square" rtlCol="0">
            <a:spAutoFit/>
          </a:bodyPr>
          <a:lstStyle/>
          <a:p>
            <a:r>
              <a:rPr lang="ko-KR" altLang="en-US" sz="800" dirty="0" smtClean="0"/>
              <a:t>검색키워드</a:t>
            </a:r>
            <a:r>
              <a:rPr lang="en-US" altLang="ko-KR" sz="800" dirty="0" smtClean="0"/>
              <a:t>, </a:t>
            </a:r>
            <a:r>
              <a:rPr lang="ko-KR" altLang="en-US" sz="800" dirty="0" smtClean="0"/>
              <a:t>검색키워드</a:t>
            </a:r>
            <a:r>
              <a:rPr lang="en-US" altLang="ko-KR" sz="800" dirty="0" smtClean="0"/>
              <a:t>, </a:t>
            </a:r>
            <a:r>
              <a:rPr lang="ko-KR" altLang="en-US" sz="800" dirty="0" smtClean="0"/>
              <a:t>검색키워드</a:t>
            </a:r>
            <a:endParaRPr lang="ko-KR" altLang="en-US" sz="800" dirty="0"/>
          </a:p>
        </p:txBody>
      </p:sp>
      <p:sp>
        <p:nvSpPr>
          <p:cNvPr id="9" name="직사각형 8"/>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제품 카테고리</a:t>
            </a:r>
            <a:endParaRPr lang="ko-KR" altLang="en-US" sz="800" dirty="0">
              <a:solidFill>
                <a:schemeClr val="tx1"/>
              </a:solidFill>
            </a:endParaRPr>
          </a:p>
        </p:txBody>
      </p:sp>
      <p:cxnSp>
        <p:nvCxnSpPr>
          <p:cNvPr id="10" name="직선 연결선 9"/>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235094" y="1382115"/>
            <a:ext cx="4547705"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solidFill>
              </a:rPr>
              <a:t>카테고리명</a:t>
            </a:r>
            <a:r>
              <a:rPr lang="ko-KR" altLang="en-US" sz="800" dirty="0" smtClean="0">
                <a:solidFill>
                  <a:schemeClr val="tx1"/>
                </a:solidFill>
              </a:rPr>
              <a:t> </a:t>
            </a:r>
            <a:r>
              <a:rPr lang="en-US" altLang="ko-KR" sz="800" dirty="0" smtClean="0">
                <a:solidFill>
                  <a:schemeClr val="tx1"/>
                </a:solidFill>
              </a:rPr>
              <a:t>1</a:t>
            </a:r>
            <a:endParaRPr lang="ko-KR" altLang="en-US" sz="800" dirty="0">
              <a:solidFill>
                <a:schemeClr val="tx1"/>
              </a:solidFill>
            </a:endParaRPr>
          </a:p>
        </p:txBody>
      </p:sp>
      <p:cxnSp>
        <p:nvCxnSpPr>
          <p:cNvPr id="16" name="직선 연결선 15"/>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 name="그룹 18"/>
          <p:cNvGrpSpPr/>
          <p:nvPr/>
        </p:nvGrpSpPr>
        <p:grpSpPr>
          <a:xfrm>
            <a:off x="2199194" y="1666766"/>
            <a:ext cx="4658922" cy="1994472"/>
            <a:chOff x="2181331" y="4026816"/>
            <a:chExt cx="4658922" cy="1994472"/>
          </a:xfrm>
        </p:grpSpPr>
        <p:grpSp>
          <p:nvGrpSpPr>
            <p:cNvPr id="20" name="그룹 19"/>
            <p:cNvGrpSpPr/>
            <p:nvPr/>
          </p:nvGrpSpPr>
          <p:grpSpPr>
            <a:xfrm>
              <a:off x="5364088" y="4026816"/>
              <a:ext cx="1476165" cy="1994472"/>
              <a:chOff x="5364088" y="4026816"/>
              <a:chExt cx="1476165" cy="1994472"/>
            </a:xfrm>
          </p:grpSpPr>
          <p:grpSp>
            <p:nvGrpSpPr>
              <p:cNvPr id="35" name="그룹 34"/>
              <p:cNvGrpSpPr/>
              <p:nvPr/>
            </p:nvGrpSpPr>
            <p:grpSpPr>
              <a:xfrm>
                <a:off x="5400093" y="4026816"/>
                <a:ext cx="1346656" cy="1346400"/>
                <a:chOff x="5400093" y="4026816"/>
                <a:chExt cx="1346656" cy="1346400"/>
              </a:xfrm>
            </p:grpSpPr>
            <p:sp>
              <p:nvSpPr>
                <p:cNvPr id="39" name="직사각형 38"/>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TextBox 35"/>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37" name="TextBox 36"/>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38" name="모서리가 둥근 직사각형 37"/>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21" name="그룹 20"/>
            <p:cNvGrpSpPr/>
            <p:nvPr/>
          </p:nvGrpSpPr>
          <p:grpSpPr>
            <a:xfrm>
              <a:off x="3772709" y="4026816"/>
              <a:ext cx="1476165" cy="1994472"/>
              <a:chOff x="5364088" y="4026816"/>
              <a:chExt cx="1476165" cy="1994472"/>
            </a:xfrm>
          </p:grpSpPr>
          <p:grpSp>
            <p:nvGrpSpPr>
              <p:cNvPr id="29" name="그룹 28"/>
              <p:cNvGrpSpPr/>
              <p:nvPr/>
            </p:nvGrpSpPr>
            <p:grpSpPr>
              <a:xfrm>
                <a:off x="5400093" y="4026816"/>
                <a:ext cx="1346656" cy="1346400"/>
                <a:chOff x="5400093" y="4026816"/>
                <a:chExt cx="1346656" cy="1346400"/>
              </a:xfrm>
            </p:grpSpPr>
            <p:sp>
              <p:nvSpPr>
                <p:cNvPr id="33" name="직사각형 3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TextBox 29"/>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31" name="TextBox 30"/>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32" name="모서리가 둥근 직사각형 31"/>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22" name="그룹 21"/>
            <p:cNvGrpSpPr/>
            <p:nvPr/>
          </p:nvGrpSpPr>
          <p:grpSpPr>
            <a:xfrm>
              <a:off x="2181331" y="4026816"/>
              <a:ext cx="1476165" cy="1994472"/>
              <a:chOff x="5364088" y="4026816"/>
              <a:chExt cx="1476165" cy="1994472"/>
            </a:xfrm>
          </p:grpSpPr>
          <p:grpSp>
            <p:nvGrpSpPr>
              <p:cNvPr id="23" name="그룹 22"/>
              <p:cNvGrpSpPr/>
              <p:nvPr/>
            </p:nvGrpSpPr>
            <p:grpSpPr>
              <a:xfrm>
                <a:off x="5400093" y="4026816"/>
                <a:ext cx="1346656" cy="1346400"/>
                <a:chOff x="5400093" y="4026816"/>
                <a:chExt cx="1346656" cy="1346400"/>
              </a:xfrm>
            </p:grpSpPr>
            <p:sp>
              <p:nvSpPr>
                <p:cNvPr id="27" name="직사각형 26"/>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TextBox 23"/>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25" name="TextBox 24"/>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26" name="모서리가 둥근 직사각형 25"/>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grpSp>
        <p:nvGrpSpPr>
          <p:cNvPr id="47" name="그룹 46"/>
          <p:cNvGrpSpPr/>
          <p:nvPr/>
        </p:nvGrpSpPr>
        <p:grpSpPr>
          <a:xfrm>
            <a:off x="2235093" y="3906176"/>
            <a:ext cx="4658922" cy="1994472"/>
            <a:chOff x="2181331" y="4026816"/>
            <a:chExt cx="4658922" cy="1994472"/>
          </a:xfrm>
        </p:grpSpPr>
        <p:grpSp>
          <p:nvGrpSpPr>
            <p:cNvPr id="48" name="그룹 47"/>
            <p:cNvGrpSpPr/>
            <p:nvPr/>
          </p:nvGrpSpPr>
          <p:grpSpPr>
            <a:xfrm>
              <a:off x="5364088" y="4026816"/>
              <a:ext cx="1476165" cy="1994472"/>
              <a:chOff x="5364088" y="4026816"/>
              <a:chExt cx="1476165" cy="1994472"/>
            </a:xfrm>
          </p:grpSpPr>
          <p:grpSp>
            <p:nvGrpSpPr>
              <p:cNvPr id="63" name="그룹 62"/>
              <p:cNvGrpSpPr/>
              <p:nvPr/>
            </p:nvGrpSpPr>
            <p:grpSpPr>
              <a:xfrm>
                <a:off x="5400093" y="4026816"/>
                <a:ext cx="1346656" cy="1346400"/>
                <a:chOff x="5400093" y="4026816"/>
                <a:chExt cx="1346656" cy="1346400"/>
              </a:xfrm>
            </p:grpSpPr>
            <p:sp>
              <p:nvSpPr>
                <p:cNvPr id="67" name="직사각형 66"/>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 name="TextBox 63"/>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65" name="TextBox 64"/>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66" name="모서리가 둥근 직사각형 65"/>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49" name="그룹 48"/>
            <p:cNvGrpSpPr/>
            <p:nvPr/>
          </p:nvGrpSpPr>
          <p:grpSpPr>
            <a:xfrm>
              <a:off x="3772709" y="4026816"/>
              <a:ext cx="1476165" cy="1994472"/>
              <a:chOff x="5364088" y="4026816"/>
              <a:chExt cx="1476165" cy="1994472"/>
            </a:xfrm>
          </p:grpSpPr>
          <p:grpSp>
            <p:nvGrpSpPr>
              <p:cNvPr id="57" name="그룹 56"/>
              <p:cNvGrpSpPr/>
              <p:nvPr/>
            </p:nvGrpSpPr>
            <p:grpSpPr>
              <a:xfrm>
                <a:off x="5400093" y="4026816"/>
                <a:ext cx="1346656" cy="1346400"/>
                <a:chOff x="5400093" y="4026816"/>
                <a:chExt cx="1346656" cy="1346400"/>
              </a:xfrm>
            </p:grpSpPr>
            <p:sp>
              <p:nvSpPr>
                <p:cNvPr id="61" name="직사각형 60"/>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 name="TextBox 57"/>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59" name="TextBox 58"/>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60" name="모서리가 둥근 직사각형 59"/>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50" name="그룹 49"/>
            <p:cNvGrpSpPr/>
            <p:nvPr/>
          </p:nvGrpSpPr>
          <p:grpSpPr>
            <a:xfrm>
              <a:off x="2181331" y="4026816"/>
              <a:ext cx="1476165" cy="1994472"/>
              <a:chOff x="5364088" y="4026816"/>
              <a:chExt cx="1476165" cy="1994472"/>
            </a:xfrm>
          </p:grpSpPr>
          <p:grpSp>
            <p:nvGrpSpPr>
              <p:cNvPr id="51" name="그룹 50"/>
              <p:cNvGrpSpPr/>
              <p:nvPr/>
            </p:nvGrpSpPr>
            <p:grpSpPr>
              <a:xfrm>
                <a:off x="5400093" y="4026816"/>
                <a:ext cx="1346656" cy="1346400"/>
                <a:chOff x="5400093" y="4026816"/>
                <a:chExt cx="1346656" cy="1346400"/>
              </a:xfrm>
            </p:grpSpPr>
            <p:sp>
              <p:nvSpPr>
                <p:cNvPr id="55" name="직사각형 54"/>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2" name="TextBox 51"/>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53" name="TextBox 52"/>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54" name="모서리가 둥근 직사각형 53"/>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sp>
        <p:nvSpPr>
          <p:cNvPr id="69" name="직사각형 68"/>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70" name="직사각형 69"/>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71" name="TextBox 70"/>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72" name="직사각형 71"/>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73" name="직사각형 72"/>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74" name="그룹 73"/>
          <p:cNvGrpSpPr/>
          <p:nvPr/>
        </p:nvGrpSpPr>
        <p:grpSpPr>
          <a:xfrm>
            <a:off x="611560" y="1634803"/>
            <a:ext cx="1368152" cy="3669212"/>
            <a:chOff x="611560" y="1634803"/>
            <a:chExt cx="1368152" cy="3669212"/>
          </a:xfrm>
        </p:grpSpPr>
        <p:sp>
          <p:nvSpPr>
            <p:cNvPr id="75" name="직사각형 7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err="1" smtClean="0">
                  <a:solidFill>
                    <a:schemeClr val="tx1"/>
                  </a:solidFill>
                </a:rPr>
                <a:t>카테고리명</a:t>
              </a:r>
              <a:r>
                <a:rPr lang="ko-KR" altLang="en-US" sz="700" b="1" dirty="0" smtClean="0">
                  <a:solidFill>
                    <a:schemeClr val="tx1"/>
                  </a:solidFill>
                </a:rPr>
                <a:t> </a:t>
              </a:r>
              <a:r>
                <a:rPr lang="en-US" altLang="ko-KR" sz="700" b="1" dirty="0" smtClean="0">
                  <a:solidFill>
                    <a:schemeClr val="tx1"/>
                  </a:solidFill>
                </a:rPr>
                <a:t>1 </a:t>
              </a:r>
              <a:r>
                <a:rPr lang="ko-KR" altLang="en-US" sz="700" b="1" dirty="0" smtClean="0">
                  <a:solidFill>
                    <a:schemeClr val="tx1"/>
                  </a:solidFill>
                </a:rPr>
                <a:t>◀</a:t>
              </a:r>
              <a:endParaRPr lang="en-US" altLang="ko-KR" sz="700" b="1" dirty="0">
                <a:solidFill>
                  <a:schemeClr val="tx1"/>
                </a:solidFill>
              </a:endParaRPr>
            </a:p>
          </p:txBody>
        </p:sp>
        <p:sp>
          <p:nvSpPr>
            <p:cNvPr id="76" name="직사각형 7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77" name="직사각형 7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78" name="직사각형 7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79" name="직사각형 78"/>
            <p:cNvSpPr/>
            <p:nvPr/>
          </p:nvSpPr>
          <p:spPr>
            <a:xfrm>
              <a:off x="611560" y="276107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0" name="직사각형 79"/>
            <p:cNvSpPr/>
            <p:nvPr/>
          </p:nvSpPr>
          <p:spPr>
            <a:xfrm>
              <a:off x="611560" y="304728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1" name="직사각형 80"/>
            <p:cNvSpPr/>
            <p:nvPr/>
          </p:nvSpPr>
          <p:spPr>
            <a:xfrm>
              <a:off x="611560" y="332630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2" name="직사각형 81"/>
            <p:cNvSpPr/>
            <p:nvPr/>
          </p:nvSpPr>
          <p:spPr>
            <a:xfrm>
              <a:off x="611560" y="360531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3" name="직사각형 82"/>
            <p:cNvSpPr/>
            <p:nvPr/>
          </p:nvSpPr>
          <p:spPr>
            <a:xfrm>
              <a:off x="611560" y="389153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4" name="직사각형 83"/>
            <p:cNvSpPr/>
            <p:nvPr/>
          </p:nvSpPr>
          <p:spPr>
            <a:xfrm>
              <a:off x="611560" y="41777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5" name="직사각형 84"/>
            <p:cNvSpPr/>
            <p:nvPr/>
          </p:nvSpPr>
          <p:spPr>
            <a:xfrm>
              <a:off x="611560" y="44567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6" name="직사각형 85"/>
            <p:cNvSpPr/>
            <p:nvPr/>
          </p:nvSpPr>
          <p:spPr>
            <a:xfrm>
              <a:off x="611560" y="47357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87" name="직사각형 86"/>
            <p:cNvSpPr/>
            <p:nvPr/>
          </p:nvSpPr>
          <p:spPr>
            <a:xfrm>
              <a:off x="611560" y="502198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grpSp>
      <p:graphicFrame>
        <p:nvGraphicFramePr>
          <p:cNvPr id="88" name="표 87"/>
          <p:cNvGraphicFramePr>
            <a:graphicFrameLocks noGrp="1"/>
          </p:cNvGraphicFramePr>
          <p:nvPr>
            <p:extLst>
              <p:ext uri="{D42A27DB-BD31-4B8C-83A1-F6EECF244321}">
                <p14:modId xmlns:p14="http://schemas.microsoft.com/office/powerpoint/2010/main" val="4132577101"/>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선택한 </a:t>
                      </a:r>
                      <a:r>
                        <a:rPr lang="ko-KR" altLang="en-US" sz="800" b="0" dirty="0" err="1" smtClean="0">
                          <a:solidFill>
                            <a:schemeClr val="tx1"/>
                          </a:solidFill>
                        </a:rPr>
                        <a:t>카테고리명</a:t>
                      </a:r>
                      <a:r>
                        <a:rPr lang="ko-KR" altLang="en-US" sz="800" b="0" baseline="0" dirty="0" smtClean="0">
                          <a:solidFill>
                            <a:schemeClr val="tx1"/>
                          </a:solidFill>
                        </a:rPr>
                        <a:t> </a:t>
                      </a:r>
                      <a:r>
                        <a:rPr lang="en-US" altLang="ko-KR" sz="800" b="0" baseline="0" dirty="0" smtClean="0">
                          <a:solidFill>
                            <a:schemeClr val="tx1"/>
                          </a:solidFill>
                        </a:rPr>
                        <a:t>Bold </a:t>
                      </a:r>
                      <a:r>
                        <a:rPr lang="ko-KR" altLang="en-US" sz="800" b="0" baseline="0" dirty="0" smtClean="0">
                          <a:solidFill>
                            <a:schemeClr val="tx1"/>
                          </a:solidFill>
                        </a:rPr>
                        <a:t>처리 및 선택 아이콘 노출</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선택한 </a:t>
                      </a:r>
                      <a:r>
                        <a:rPr lang="ko-KR" altLang="en-US" sz="800" b="0" dirty="0" err="1" smtClean="0">
                          <a:solidFill>
                            <a:schemeClr val="tx1"/>
                          </a:solidFill>
                        </a:rPr>
                        <a:t>카테고리명</a:t>
                      </a:r>
                      <a:r>
                        <a:rPr lang="ko-KR" altLang="en-US" sz="800" b="0" dirty="0" smtClean="0">
                          <a:solidFill>
                            <a:schemeClr val="tx1"/>
                          </a:solidFill>
                        </a:rPr>
                        <a:t>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89" name="직사각형 88"/>
          <p:cNvSpPr/>
          <p:nvPr/>
        </p:nvSpPr>
        <p:spPr>
          <a:xfrm>
            <a:off x="2234914" y="1382116"/>
            <a:ext cx="4569334" cy="19543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155793" y="130281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93" name="직사각형 92"/>
          <p:cNvSpPr/>
          <p:nvPr/>
        </p:nvSpPr>
        <p:spPr>
          <a:xfrm>
            <a:off x="581063" y="1634143"/>
            <a:ext cx="1398649"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492624" y="1591456"/>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12012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smtClean="0">
                <a:solidFill>
                  <a:schemeClr val="tx1">
                    <a:lumMod val="75000"/>
                    <a:lumOff val="25000"/>
                  </a:schemeClr>
                </a:solidFill>
              </a:rPr>
              <a:t>GOGO TOOLS</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제품 카테고리</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6" y="1373080"/>
            <a:ext cx="4623021" cy="1954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a:solidFill>
                  <a:schemeClr val="tx1"/>
                </a:solidFill>
              </a:rPr>
              <a:t>카테고리명</a:t>
            </a:r>
            <a:r>
              <a:rPr lang="ko-KR" altLang="en-US" sz="800" dirty="0">
                <a:solidFill>
                  <a:schemeClr val="tx1"/>
                </a:solidFill>
              </a:rPr>
              <a:t> </a:t>
            </a:r>
            <a:r>
              <a:rPr lang="en-US" altLang="ko-KR" sz="800" dirty="0">
                <a:solidFill>
                  <a:schemeClr val="tx1"/>
                </a:solidFill>
              </a:rPr>
              <a:t>1</a:t>
            </a:r>
            <a:endParaRPr lang="ko-KR" altLang="en-US" sz="800" dirty="0">
              <a:solidFill>
                <a:schemeClr val="tx1"/>
              </a:solidFill>
            </a:endParaRPr>
          </a:p>
        </p:txBody>
      </p:sp>
      <p:cxnSp>
        <p:nvCxnSpPr>
          <p:cNvPr id="18" name="직선 연결선 1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4" name="그룹 83"/>
          <p:cNvGrpSpPr/>
          <p:nvPr/>
        </p:nvGrpSpPr>
        <p:grpSpPr>
          <a:xfrm>
            <a:off x="2195736" y="1764503"/>
            <a:ext cx="2243415" cy="2243598"/>
            <a:chOff x="2217232" y="1772816"/>
            <a:chExt cx="2243415" cy="2243598"/>
          </a:xfrm>
        </p:grpSpPr>
        <p:sp>
          <p:nvSpPr>
            <p:cNvPr id="33" name="직사각형 32"/>
            <p:cNvSpPr/>
            <p:nvPr/>
          </p:nvSpPr>
          <p:spPr>
            <a:xfrm>
              <a:off x="2217232" y="1772816"/>
              <a:ext cx="2243415" cy="2243598"/>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lumMod val="75000"/>
                    <a:lumOff val="25000"/>
                  </a:schemeClr>
                </a:solidFill>
              </a:endParaRPr>
            </a:p>
          </p:txBody>
        </p:sp>
        <p:pic>
          <p:nvPicPr>
            <p:cNvPr id="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13" y="2101190"/>
              <a:ext cx="1952181" cy="157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5" name="TextBox 34"/>
          <p:cNvSpPr txBox="1"/>
          <p:nvPr/>
        </p:nvSpPr>
        <p:spPr>
          <a:xfrm>
            <a:off x="4460647" y="1772816"/>
            <a:ext cx="2376264" cy="553998"/>
          </a:xfrm>
          <a:prstGeom prst="rect">
            <a:avLst/>
          </a:prstGeom>
          <a:noFill/>
        </p:spPr>
        <p:txBody>
          <a:bodyPr wrap="square" rtlCol="0">
            <a:spAutoFit/>
          </a:bodyPr>
          <a:lstStyle/>
          <a:p>
            <a:r>
              <a:rPr lang="ko-KR" altLang="en-US" sz="1000" dirty="0" err="1" smtClean="0">
                <a:solidFill>
                  <a:schemeClr val="tx1">
                    <a:lumMod val="75000"/>
                    <a:lumOff val="25000"/>
                  </a:schemeClr>
                </a:solidFill>
              </a:rPr>
              <a:t>제품명제품명제품명제품명제품명제품명제품명제품명제품명제품명제품명제품명</a:t>
            </a:r>
            <a:endParaRPr lang="ko-KR" altLang="en-US" sz="1000" dirty="0">
              <a:solidFill>
                <a:schemeClr val="tx1">
                  <a:lumMod val="75000"/>
                  <a:lumOff val="25000"/>
                </a:schemeClr>
              </a:solidFill>
            </a:endParaRPr>
          </a:p>
        </p:txBody>
      </p:sp>
      <p:sp>
        <p:nvSpPr>
          <p:cNvPr id="36" name="TextBox 35"/>
          <p:cNvSpPr txBox="1"/>
          <p:nvPr/>
        </p:nvSpPr>
        <p:spPr>
          <a:xfrm>
            <a:off x="5150270" y="3000517"/>
            <a:ext cx="1099810" cy="261610"/>
          </a:xfrm>
          <a:prstGeom prst="rect">
            <a:avLst/>
          </a:prstGeom>
          <a:noFill/>
        </p:spPr>
        <p:txBody>
          <a:bodyPr wrap="square" rtlCol="0">
            <a:spAutoFit/>
          </a:bodyPr>
          <a:lstStyle/>
          <a:p>
            <a:pPr algn="r"/>
            <a:r>
              <a:rPr lang="en-US" altLang="ko-KR" sz="1100" dirty="0" smtClean="0">
                <a:solidFill>
                  <a:schemeClr val="tx1">
                    <a:lumMod val="75000"/>
                    <a:lumOff val="25000"/>
                  </a:schemeClr>
                </a:solidFill>
              </a:rPr>
              <a:t>1,234,567,890</a:t>
            </a:r>
            <a:endParaRPr lang="ko-KR" altLang="en-US" sz="1100" dirty="0">
              <a:solidFill>
                <a:schemeClr val="tx1">
                  <a:lumMod val="75000"/>
                  <a:lumOff val="25000"/>
                </a:schemeClr>
              </a:solidFill>
            </a:endParaRPr>
          </a:p>
        </p:txBody>
      </p:sp>
      <p:sp>
        <p:nvSpPr>
          <p:cNvPr id="60" name="TextBox 59"/>
          <p:cNvSpPr txBox="1"/>
          <p:nvPr/>
        </p:nvSpPr>
        <p:spPr>
          <a:xfrm>
            <a:off x="4487895" y="2423398"/>
            <a:ext cx="633683" cy="200055"/>
          </a:xfrm>
          <a:prstGeom prst="rect">
            <a:avLst/>
          </a:prstGeom>
          <a:noFill/>
        </p:spPr>
        <p:txBody>
          <a:bodyPr wrap="square" rtlCol="0">
            <a:spAutoFit/>
          </a:bodyPr>
          <a:lstStyle/>
          <a:p>
            <a:r>
              <a:rPr lang="ko-KR" altLang="en-US" sz="700" dirty="0" smtClean="0">
                <a:solidFill>
                  <a:schemeClr val="tx1">
                    <a:lumMod val="75000"/>
                    <a:lumOff val="25000"/>
                  </a:schemeClr>
                </a:solidFill>
              </a:rPr>
              <a:t>상품코드</a:t>
            </a:r>
            <a:endParaRPr lang="en-US" altLang="ko-KR" sz="700" dirty="0" smtClean="0">
              <a:solidFill>
                <a:schemeClr val="tx1">
                  <a:lumMod val="75000"/>
                  <a:lumOff val="25000"/>
                </a:schemeClr>
              </a:solidFill>
            </a:endParaRPr>
          </a:p>
        </p:txBody>
      </p:sp>
      <p:sp>
        <p:nvSpPr>
          <p:cNvPr id="62" name="TextBox 61"/>
          <p:cNvSpPr txBox="1"/>
          <p:nvPr/>
        </p:nvSpPr>
        <p:spPr>
          <a:xfrm>
            <a:off x="4487895" y="2717784"/>
            <a:ext cx="596662" cy="200055"/>
          </a:xfrm>
          <a:prstGeom prst="rect">
            <a:avLst/>
          </a:prstGeom>
          <a:noFill/>
        </p:spPr>
        <p:txBody>
          <a:bodyPr wrap="square" rtlCol="0">
            <a:spAutoFit/>
          </a:bodyPr>
          <a:lstStyle/>
          <a:p>
            <a:r>
              <a:rPr lang="ko-KR" altLang="en-US" sz="700" dirty="0" smtClean="0">
                <a:solidFill>
                  <a:schemeClr val="tx1">
                    <a:lumMod val="75000"/>
                    <a:lumOff val="25000"/>
                  </a:schemeClr>
                </a:solidFill>
              </a:rPr>
              <a:t>제조사</a:t>
            </a:r>
            <a:endParaRPr lang="ko-KR" altLang="en-US" sz="700" dirty="0">
              <a:solidFill>
                <a:schemeClr val="tx1">
                  <a:lumMod val="75000"/>
                  <a:lumOff val="25000"/>
                </a:schemeClr>
              </a:solidFill>
            </a:endParaRPr>
          </a:p>
        </p:txBody>
      </p:sp>
      <p:sp>
        <p:nvSpPr>
          <p:cNvPr id="64" name="직사각형 63"/>
          <p:cNvSpPr/>
          <p:nvPr/>
        </p:nvSpPr>
        <p:spPr>
          <a:xfrm>
            <a:off x="5185622" y="2708110"/>
            <a:ext cx="633507" cy="200055"/>
          </a:xfrm>
          <a:prstGeom prst="rect">
            <a:avLst/>
          </a:prstGeom>
        </p:spPr>
        <p:txBody>
          <a:bodyPr wrap="none">
            <a:spAutoFit/>
          </a:bodyPr>
          <a:lstStyle/>
          <a:p>
            <a:r>
              <a:rPr lang="ko-KR" altLang="en-US" sz="700" dirty="0" err="1">
                <a:solidFill>
                  <a:schemeClr val="tx1">
                    <a:lumMod val="75000"/>
                    <a:lumOff val="25000"/>
                  </a:schemeClr>
                </a:solidFill>
              </a:rPr>
              <a:t>잘만드는집</a:t>
            </a:r>
            <a:endParaRPr lang="ko-KR" altLang="en-US" sz="700" dirty="0">
              <a:solidFill>
                <a:schemeClr val="tx1">
                  <a:lumMod val="75000"/>
                  <a:lumOff val="25000"/>
                </a:schemeClr>
              </a:solidFill>
            </a:endParaRPr>
          </a:p>
        </p:txBody>
      </p:sp>
      <p:sp>
        <p:nvSpPr>
          <p:cNvPr id="65" name="직사각형 64"/>
          <p:cNvSpPr/>
          <p:nvPr/>
        </p:nvSpPr>
        <p:spPr>
          <a:xfrm>
            <a:off x="5185622" y="2415703"/>
            <a:ext cx="912429" cy="200055"/>
          </a:xfrm>
          <a:prstGeom prst="rect">
            <a:avLst/>
          </a:prstGeom>
        </p:spPr>
        <p:txBody>
          <a:bodyPr wrap="none">
            <a:spAutoFit/>
          </a:bodyPr>
          <a:lstStyle/>
          <a:p>
            <a:r>
              <a:rPr lang="en-US" altLang="ko-KR" sz="700" dirty="0">
                <a:solidFill>
                  <a:schemeClr val="tx1">
                    <a:lumMod val="75000"/>
                    <a:lumOff val="25000"/>
                  </a:schemeClr>
                </a:solidFill>
              </a:rPr>
              <a:t>ABC-123-456-789</a:t>
            </a:r>
          </a:p>
        </p:txBody>
      </p:sp>
      <p:sp>
        <p:nvSpPr>
          <p:cNvPr id="70" name="TextBox 69"/>
          <p:cNvSpPr txBox="1"/>
          <p:nvPr/>
        </p:nvSpPr>
        <p:spPr>
          <a:xfrm>
            <a:off x="4487895" y="3337335"/>
            <a:ext cx="596662" cy="200055"/>
          </a:xfrm>
          <a:prstGeom prst="rect">
            <a:avLst/>
          </a:prstGeom>
          <a:noFill/>
        </p:spPr>
        <p:txBody>
          <a:bodyPr wrap="square" rtlCol="0">
            <a:spAutoFit/>
          </a:bodyPr>
          <a:lstStyle/>
          <a:p>
            <a:r>
              <a:rPr lang="ko-KR" altLang="en-US" sz="700" dirty="0" smtClean="0">
                <a:solidFill>
                  <a:schemeClr val="tx1">
                    <a:lumMod val="75000"/>
                    <a:lumOff val="25000"/>
                  </a:schemeClr>
                </a:solidFill>
              </a:rPr>
              <a:t>구매수량</a:t>
            </a:r>
            <a:endParaRPr lang="ko-KR" altLang="en-US" sz="700" dirty="0">
              <a:solidFill>
                <a:schemeClr val="tx1">
                  <a:lumMod val="75000"/>
                  <a:lumOff val="25000"/>
                </a:schemeClr>
              </a:solidFill>
            </a:endParaRPr>
          </a:p>
        </p:txBody>
      </p:sp>
      <p:grpSp>
        <p:nvGrpSpPr>
          <p:cNvPr id="83" name="그룹 82"/>
          <p:cNvGrpSpPr/>
          <p:nvPr/>
        </p:nvGrpSpPr>
        <p:grpSpPr>
          <a:xfrm>
            <a:off x="5185622" y="3339090"/>
            <a:ext cx="1033915" cy="195432"/>
            <a:chOff x="5266277" y="3465846"/>
            <a:chExt cx="1033915" cy="195432"/>
          </a:xfrm>
        </p:grpSpPr>
        <p:sp>
          <p:nvSpPr>
            <p:cNvPr id="72" name="직사각형 71"/>
            <p:cNvSpPr/>
            <p:nvPr/>
          </p:nvSpPr>
          <p:spPr>
            <a:xfrm>
              <a:off x="5439808" y="3465846"/>
              <a:ext cx="682044"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lumMod val="75000"/>
                      <a:lumOff val="25000"/>
                    </a:schemeClr>
                  </a:solidFill>
                </a:rPr>
                <a:t>1</a:t>
              </a:r>
              <a:endParaRPr lang="ko-KR" altLang="en-US" sz="800" dirty="0">
                <a:solidFill>
                  <a:schemeClr val="tx1">
                    <a:lumMod val="75000"/>
                    <a:lumOff val="25000"/>
                  </a:schemeClr>
                </a:solidFill>
              </a:endParaRPr>
            </a:p>
          </p:txBody>
        </p:sp>
        <p:sp>
          <p:nvSpPr>
            <p:cNvPr id="77" name="직사각형 76"/>
            <p:cNvSpPr/>
            <p:nvPr/>
          </p:nvSpPr>
          <p:spPr>
            <a:xfrm>
              <a:off x="61286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sp>
          <p:nvSpPr>
            <p:cNvPr id="78" name="직사각형 77"/>
            <p:cNvSpPr/>
            <p:nvPr/>
          </p:nvSpPr>
          <p:spPr>
            <a:xfrm>
              <a:off x="5266277"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grpSp>
      <p:grpSp>
        <p:nvGrpSpPr>
          <p:cNvPr id="81" name="그룹 80"/>
          <p:cNvGrpSpPr/>
          <p:nvPr/>
        </p:nvGrpSpPr>
        <p:grpSpPr>
          <a:xfrm>
            <a:off x="4540770" y="3734292"/>
            <a:ext cx="2250890" cy="216024"/>
            <a:chOff x="4492736" y="3861048"/>
            <a:chExt cx="2582132" cy="265692"/>
          </a:xfrm>
        </p:grpSpPr>
        <p:sp>
          <p:nvSpPr>
            <p:cNvPr id="69" name="모서리가 둥근 직사각형 68"/>
            <p:cNvSpPr/>
            <p:nvPr/>
          </p:nvSpPr>
          <p:spPr>
            <a:xfrm>
              <a:off x="4492736" y="3861048"/>
              <a:ext cx="824574" cy="265692"/>
            </a:xfrm>
            <a:prstGeom prst="roundRect">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err="1" smtClean="0">
                  <a:solidFill>
                    <a:schemeClr val="tx1">
                      <a:lumMod val="75000"/>
                      <a:lumOff val="25000"/>
                    </a:schemeClr>
                  </a:solidFill>
                </a:rPr>
                <a:t>바로구매</a:t>
              </a:r>
              <a:endParaRPr lang="ko-KR" altLang="en-US" sz="900" b="1" dirty="0">
                <a:solidFill>
                  <a:schemeClr val="tx1">
                    <a:lumMod val="75000"/>
                    <a:lumOff val="25000"/>
                  </a:schemeClr>
                </a:solidFill>
              </a:endParaRPr>
            </a:p>
          </p:txBody>
        </p:sp>
        <p:sp>
          <p:nvSpPr>
            <p:cNvPr id="79" name="모서리가 둥근 직사각형 78"/>
            <p:cNvSpPr/>
            <p:nvPr/>
          </p:nvSpPr>
          <p:spPr>
            <a:xfrm>
              <a:off x="5367578" y="3861048"/>
              <a:ext cx="824574" cy="265692"/>
            </a:xfrm>
            <a:prstGeom prst="roundRect">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lumMod val="75000"/>
                      <a:lumOff val="25000"/>
                    </a:schemeClr>
                  </a:solidFill>
                </a:rPr>
                <a:t>장바구니</a:t>
              </a:r>
              <a:endParaRPr lang="ko-KR" altLang="en-US" sz="900" b="1" dirty="0">
                <a:solidFill>
                  <a:schemeClr val="tx1">
                    <a:lumMod val="75000"/>
                    <a:lumOff val="25000"/>
                  </a:schemeClr>
                </a:solidFill>
              </a:endParaRPr>
            </a:p>
          </p:txBody>
        </p:sp>
        <p:sp>
          <p:nvSpPr>
            <p:cNvPr id="80" name="모서리가 둥근 직사각형 79"/>
            <p:cNvSpPr/>
            <p:nvPr/>
          </p:nvSpPr>
          <p:spPr>
            <a:xfrm>
              <a:off x="6250294" y="3861048"/>
              <a:ext cx="824574" cy="265692"/>
            </a:xfrm>
            <a:prstGeom prst="roundRect">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lumMod val="75000"/>
                      <a:lumOff val="25000"/>
                    </a:schemeClr>
                  </a:solidFill>
                </a:rPr>
                <a:t>관심상품</a:t>
              </a:r>
              <a:endParaRPr lang="ko-KR" altLang="en-US" sz="900" b="1" dirty="0">
                <a:solidFill>
                  <a:schemeClr val="tx1">
                    <a:lumMod val="75000"/>
                    <a:lumOff val="25000"/>
                  </a:schemeClr>
                </a:solidFill>
              </a:endParaRPr>
            </a:p>
          </p:txBody>
        </p:sp>
      </p:grpSp>
      <p:sp>
        <p:nvSpPr>
          <p:cNvPr id="82" name="TextBox 81"/>
          <p:cNvSpPr txBox="1"/>
          <p:nvPr/>
        </p:nvSpPr>
        <p:spPr>
          <a:xfrm>
            <a:off x="4487895" y="3027559"/>
            <a:ext cx="596662" cy="200055"/>
          </a:xfrm>
          <a:prstGeom prst="rect">
            <a:avLst/>
          </a:prstGeom>
          <a:noFill/>
        </p:spPr>
        <p:txBody>
          <a:bodyPr wrap="square" rtlCol="0">
            <a:spAutoFit/>
          </a:bodyPr>
          <a:lstStyle/>
          <a:p>
            <a:r>
              <a:rPr lang="ko-KR" altLang="en-US" sz="700" dirty="0" smtClean="0">
                <a:solidFill>
                  <a:schemeClr val="tx1">
                    <a:lumMod val="75000"/>
                    <a:lumOff val="25000"/>
                  </a:schemeClr>
                </a:solidFill>
              </a:rPr>
              <a:t>판매금액</a:t>
            </a:r>
            <a:endParaRPr lang="ko-KR" altLang="en-US" sz="700" dirty="0">
              <a:solidFill>
                <a:schemeClr val="tx1">
                  <a:lumMod val="75000"/>
                  <a:lumOff val="25000"/>
                </a:schemeClr>
              </a:solidFill>
            </a:endParaRPr>
          </a:p>
        </p:txBody>
      </p:sp>
      <p:cxnSp>
        <p:nvCxnSpPr>
          <p:cNvPr id="86" name="직선 연결선 85"/>
          <p:cNvCxnSpPr/>
          <p:nvPr/>
        </p:nvCxnSpPr>
        <p:spPr>
          <a:xfrm>
            <a:off x="2220873" y="4136560"/>
            <a:ext cx="45870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289017" y="4252503"/>
            <a:ext cx="659155" cy="200055"/>
          </a:xfrm>
          <a:prstGeom prst="rect">
            <a:avLst/>
          </a:prstGeom>
          <a:noFill/>
        </p:spPr>
        <p:txBody>
          <a:bodyPr wrap="none" rtlCol="0">
            <a:spAutoFit/>
          </a:bodyPr>
          <a:lstStyle/>
          <a:p>
            <a:r>
              <a:rPr lang="ko-KR" altLang="en-US" sz="700" dirty="0" smtClean="0"/>
              <a:t>제품 자료 </a:t>
            </a:r>
            <a:r>
              <a:rPr lang="en-US" altLang="ko-KR" sz="700" dirty="0" smtClean="0"/>
              <a:t>: </a:t>
            </a:r>
            <a:endParaRPr lang="ko-KR" altLang="en-US" sz="700" dirty="0"/>
          </a:p>
        </p:txBody>
      </p:sp>
      <p:sp>
        <p:nvSpPr>
          <p:cNvPr id="89" name="모서리가 둥근 직사각형 88"/>
          <p:cNvSpPr/>
          <p:nvPr/>
        </p:nvSpPr>
        <p:spPr>
          <a:xfrm>
            <a:off x="3017101" y="4252503"/>
            <a:ext cx="1292375" cy="215444"/>
          </a:xfrm>
          <a:prstGeom prst="roundRect">
            <a:avLst/>
          </a:prstGeom>
          <a:solidFill>
            <a:schemeClr val="bg1">
              <a:lumMod val="75000"/>
            </a:schemeClr>
          </a:solidFill>
          <a:ln w="3175">
            <a:solidFill>
              <a:schemeClr val="tx1">
                <a:lumMod val="50000"/>
                <a:lumOff val="50000"/>
              </a:schemeClr>
            </a:solidFill>
          </a:ln>
          <a:scene3d>
            <a:camera prst="orthographicFront"/>
            <a:lightRig rig="threePt" dir="t"/>
          </a:scene3d>
          <a:sp3d>
            <a:bevelT w="3175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자료 다운받기</a:t>
            </a:r>
            <a:endParaRPr lang="ko-KR" altLang="en-US" sz="800" dirty="0">
              <a:solidFill>
                <a:schemeClr val="tx1">
                  <a:lumMod val="75000"/>
                  <a:lumOff val="25000"/>
                </a:schemeClr>
              </a:solidFill>
            </a:endParaRPr>
          </a:p>
        </p:txBody>
      </p:sp>
      <p:sp>
        <p:nvSpPr>
          <p:cNvPr id="90" name="양쪽 모서리가 둥근 사각형 89"/>
          <p:cNvSpPr/>
          <p:nvPr/>
        </p:nvSpPr>
        <p:spPr>
          <a:xfrm>
            <a:off x="2195736" y="4700624"/>
            <a:ext cx="1527934" cy="216024"/>
          </a:xfrm>
          <a:prstGeom prst="round2SameRect">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75000"/>
                    <a:lumOff val="25000"/>
                  </a:schemeClr>
                </a:solidFill>
              </a:rPr>
              <a:t>상세정</a:t>
            </a:r>
            <a:r>
              <a:rPr lang="ko-KR" altLang="en-US" sz="900" dirty="0">
                <a:solidFill>
                  <a:schemeClr val="tx1">
                    <a:lumMod val="75000"/>
                    <a:lumOff val="25000"/>
                  </a:schemeClr>
                </a:solidFill>
              </a:rPr>
              <a:t>보</a:t>
            </a:r>
            <a:endParaRPr lang="ko-KR" altLang="en-US" sz="900" dirty="0">
              <a:solidFill>
                <a:schemeClr val="tx1">
                  <a:lumMod val="75000"/>
                  <a:lumOff val="25000"/>
                </a:schemeClr>
              </a:solidFill>
            </a:endParaRPr>
          </a:p>
        </p:txBody>
      </p:sp>
      <p:cxnSp>
        <p:nvCxnSpPr>
          <p:cNvPr id="91" name="직선 연결선 90"/>
          <p:cNvCxnSpPr/>
          <p:nvPr/>
        </p:nvCxnSpPr>
        <p:spPr>
          <a:xfrm>
            <a:off x="2199228" y="4916648"/>
            <a:ext cx="45870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직사각형 91"/>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93" name="직사각형 92"/>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94" name="TextBox 93"/>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95" name="직사각형 94"/>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96" name="직사각형 95"/>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97" name="그룹 96"/>
          <p:cNvGrpSpPr/>
          <p:nvPr/>
        </p:nvGrpSpPr>
        <p:grpSpPr>
          <a:xfrm>
            <a:off x="611560" y="1634803"/>
            <a:ext cx="1368152" cy="3669212"/>
            <a:chOff x="611560" y="1634803"/>
            <a:chExt cx="1368152" cy="3669212"/>
          </a:xfrm>
        </p:grpSpPr>
        <p:sp>
          <p:nvSpPr>
            <p:cNvPr id="98" name="직사각형 97"/>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err="1">
                  <a:solidFill>
                    <a:schemeClr val="tx1"/>
                  </a:solidFill>
                </a:rPr>
                <a:t>카테고리명</a:t>
              </a:r>
              <a:r>
                <a:rPr lang="ko-KR" altLang="en-US" sz="700" b="1" dirty="0">
                  <a:solidFill>
                    <a:schemeClr val="tx1"/>
                  </a:solidFill>
                </a:rPr>
                <a:t> </a:t>
              </a:r>
              <a:r>
                <a:rPr lang="en-US" altLang="ko-KR" sz="700" b="1" dirty="0">
                  <a:solidFill>
                    <a:schemeClr val="tx1"/>
                  </a:solidFill>
                </a:rPr>
                <a:t>1 </a:t>
              </a:r>
              <a:r>
                <a:rPr lang="ko-KR" altLang="en-US" sz="700" b="1" dirty="0">
                  <a:solidFill>
                    <a:schemeClr val="tx1"/>
                  </a:solidFill>
                </a:rPr>
                <a:t>◀</a:t>
              </a:r>
              <a:endParaRPr lang="en-US" altLang="ko-KR" sz="700" b="1" dirty="0">
                <a:solidFill>
                  <a:schemeClr val="tx1"/>
                </a:solidFill>
              </a:endParaRPr>
            </a:p>
          </p:txBody>
        </p:sp>
        <p:sp>
          <p:nvSpPr>
            <p:cNvPr id="99" name="직사각형 98"/>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0" name="직사각형 99"/>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1" name="직사각형 100"/>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2" name="직사각형 101"/>
            <p:cNvSpPr/>
            <p:nvPr/>
          </p:nvSpPr>
          <p:spPr>
            <a:xfrm>
              <a:off x="611560" y="276107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3" name="직사각형 102"/>
            <p:cNvSpPr/>
            <p:nvPr/>
          </p:nvSpPr>
          <p:spPr>
            <a:xfrm>
              <a:off x="611560" y="304728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4" name="직사각형 103"/>
            <p:cNvSpPr/>
            <p:nvPr/>
          </p:nvSpPr>
          <p:spPr>
            <a:xfrm>
              <a:off x="611560" y="332630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5" name="직사각형 104"/>
            <p:cNvSpPr/>
            <p:nvPr/>
          </p:nvSpPr>
          <p:spPr>
            <a:xfrm>
              <a:off x="611560" y="360531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6" name="직사각형 105"/>
            <p:cNvSpPr/>
            <p:nvPr/>
          </p:nvSpPr>
          <p:spPr>
            <a:xfrm>
              <a:off x="611560" y="389153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7" name="직사각형 106"/>
            <p:cNvSpPr/>
            <p:nvPr/>
          </p:nvSpPr>
          <p:spPr>
            <a:xfrm>
              <a:off x="611560" y="41777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8" name="직사각형 107"/>
            <p:cNvSpPr/>
            <p:nvPr/>
          </p:nvSpPr>
          <p:spPr>
            <a:xfrm>
              <a:off x="611560" y="44567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9" name="직사각형 108"/>
            <p:cNvSpPr/>
            <p:nvPr/>
          </p:nvSpPr>
          <p:spPr>
            <a:xfrm>
              <a:off x="611560" y="47357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10" name="직사각형 109"/>
            <p:cNvSpPr/>
            <p:nvPr/>
          </p:nvSpPr>
          <p:spPr>
            <a:xfrm>
              <a:off x="611560" y="502198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grpSp>
      <p:graphicFrame>
        <p:nvGraphicFramePr>
          <p:cNvPr id="59" name="표 58"/>
          <p:cNvGraphicFramePr>
            <a:graphicFrameLocks noGrp="1"/>
          </p:cNvGraphicFramePr>
          <p:nvPr>
            <p:extLst>
              <p:ext uri="{D42A27DB-BD31-4B8C-83A1-F6EECF244321}">
                <p14:modId xmlns:p14="http://schemas.microsoft.com/office/powerpoint/2010/main" val="1815148394"/>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 - </a:t>
                      </a:r>
                      <a:r>
                        <a:rPr lang="ko-KR" altLang="en-US" sz="800" b="0" dirty="0" smtClean="0">
                          <a:solidFill>
                            <a:schemeClr val="tx1"/>
                          </a:solidFill>
                        </a:rPr>
                        <a:t>로 수량 증감 가능</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해당 상품에 해당하는 </a:t>
                      </a:r>
                      <a:r>
                        <a:rPr lang="en-US" altLang="ko-KR" sz="800" b="0" dirty="0" smtClean="0">
                          <a:solidFill>
                            <a:schemeClr val="tx1"/>
                          </a:solidFill>
                        </a:rPr>
                        <a:t>File </a:t>
                      </a:r>
                      <a:r>
                        <a:rPr lang="ko-KR" altLang="en-US" sz="800" b="0" dirty="0" smtClean="0">
                          <a:solidFill>
                            <a:schemeClr val="tx1"/>
                          </a:solidFill>
                        </a:rPr>
                        <a:t>다운받는 버튼</a:t>
                      </a:r>
                      <a:r>
                        <a:rPr lang="en-US" altLang="ko-KR" sz="800" b="0" dirty="0" smtClean="0">
                          <a:solidFill>
                            <a:schemeClr val="tx1"/>
                          </a:solidFill>
                        </a:rPr>
                        <a:t>.</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상품 상세 정보 노출 영역</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61" name="직사각형 60"/>
          <p:cNvSpPr/>
          <p:nvPr/>
        </p:nvSpPr>
        <p:spPr>
          <a:xfrm>
            <a:off x="5159971" y="3294428"/>
            <a:ext cx="1122202"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5071531" y="3251741"/>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66" name="직사각형 65"/>
          <p:cNvSpPr/>
          <p:nvPr/>
        </p:nvSpPr>
        <p:spPr>
          <a:xfrm>
            <a:off x="2957312" y="4199224"/>
            <a:ext cx="1398664" cy="309896"/>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2868872" y="4156537"/>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68" name="직사각형 67"/>
          <p:cNvSpPr/>
          <p:nvPr/>
        </p:nvSpPr>
        <p:spPr>
          <a:xfrm>
            <a:off x="2218857" y="4990472"/>
            <a:ext cx="4555758" cy="1678888"/>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2130417" y="494778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3</a:t>
            </a:r>
            <a:endParaRPr lang="ko-KR" altLang="en-US" sz="1000" dirty="0">
              <a:solidFill>
                <a:srgbClr val="FF0000"/>
              </a:solidFill>
            </a:endParaRPr>
          </a:p>
        </p:txBody>
      </p:sp>
      <p:sp>
        <p:nvSpPr>
          <p:cNvPr id="73" name="양쪽 모서리가 둥근 사각형 72"/>
          <p:cNvSpPr/>
          <p:nvPr/>
        </p:nvSpPr>
        <p:spPr>
          <a:xfrm>
            <a:off x="3777732" y="4695597"/>
            <a:ext cx="1525653" cy="216024"/>
          </a:xfrm>
          <a:prstGeom prst="round2Same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75000"/>
                    <a:lumOff val="25000"/>
                  </a:schemeClr>
                </a:solidFill>
              </a:rPr>
              <a:t>기술자료</a:t>
            </a:r>
            <a:endParaRPr lang="ko-KR" altLang="en-US" sz="900" dirty="0">
              <a:solidFill>
                <a:schemeClr val="tx1">
                  <a:lumMod val="75000"/>
                  <a:lumOff val="25000"/>
                </a:schemeClr>
              </a:solidFill>
            </a:endParaRPr>
          </a:p>
        </p:txBody>
      </p:sp>
      <p:sp>
        <p:nvSpPr>
          <p:cNvPr id="74" name="양쪽 모서리가 둥근 사각형 73"/>
          <p:cNvSpPr/>
          <p:nvPr/>
        </p:nvSpPr>
        <p:spPr>
          <a:xfrm>
            <a:off x="5359153" y="4690008"/>
            <a:ext cx="1427019" cy="216024"/>
          </a:xfrm>
          <a:prstGeom prst="round2Same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75000"/>
                    <a:lumOff val="25000"/>
                  </a:schemeClr>
                </a:solidFill>
              </a:rPr>
              <a:t>도면</a:t>
            </a:r>
            <a:endParaRPr lang="ko-KR" altLang="en-US" sz="900" dirty="0">
              <a:solidFill>
                <a:schemeClr val="tx1">
                  <a:lumMod val="75000"/>
                  <a:lumOff val="25000"/>
                </a:schemeClr>
              </a:solidFill>
            </a:endParaRPr>
          </a:p>
        </p:txBody>
      </p:sp>
    </p:spTree>
    <p:extLst>
      <p:ext uri="{BB962C8B-B14F-4D97-AF65-F5344CB8AC3E}">
        <p14:creationId xmlns:p14="http://schemas.microsoft.com/office/powerpoint/2010/main" val="319281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직사각형 75"/>
          <p:cNvSpPr/>
          <p:nvPr/>
        </p:nvSpPr>
        <p:spPr>
          <a:xfrm>
            <a:off x="2181227" y="1578392"/>
            <a:ext cx="4623021" cy="193249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smtClean="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lumMod val="75000"/>
                    <a:lumOff val="25000"/>
                  </a:schemeClr>
                </a:solidFill>
              </a:rPr>
              <a:t>마이 페이지</a:t>
            </a: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lumMod val="75000"/>
                    <a:lumOff val="25000"/>
                  </a:schemeClr>
                </a:solidFill>
              </a:rPr>
              <a:t>내정보</a:t>
            </a:r>
            <a:endParaRPr lang="ko-KR" altLang="en-US" sz="800" dirty="0">
              <a:solidFill>
                <a:schemeClr val="tx1">
                  <a:lumMod val="75000"/>
                  <a:lumOff val="25000"/>
                </a:schemeClr>
              </a:solidFill>
            </a:endParaRPr>
          </a:p>
        </p:txBody>
      </p:sp>
      <p:cxnSp>
        <p:nvCxnSpPr>
          <p:cNvPr id="18" name="직선 연결선 1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46" name="직사각형 45"/>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47" name="TextBox 46"/>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9" name="직사각형 48"/>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52" name="직사각형 51"/>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내 정보  ◀</a:t>
            </a:r>
            <a:endParaRPr lang="en-US" altLang="ko-KR" sz="700" b="1" dirty="0">
              <a:solidFill>
                <a:schemeClr val="tx1"/>
              </a:solidFill>
            </a:endParaRPr>
          </a:p>
        </p:txBody>
      </p:sp>
      <p:sp>
        <p:nvSpPr>
          <p:cNvPr id="53" name="직사각형 52"/>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장바구니</a:t>
            </a:r>
            <a:endParaRPr lang="en-US" altLang="ko-KR" sz="700" dirty="0">
              <a:solidFill>
                <a:schemeClr val="tx1"/>
              </a:solidFill>
            </a:endParaRPr>
          </a:p>
        </p:txBody>
      </p:sp>
      <p:sp>
        <p:nvSpPr>
          <p:cNvPr id="54" name="직사각형 53"/>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구매리스트</a:t>
            </a:r>
            <a:endParaRPr lang="en-US" altLang="ko-KR" sz="700" dirty="0">
              <a:solidFill>
                <a:schemeClr val="tx1"/>
              </a:solidFill>
            </a:endParaRPr>
          </a:p>
        </p:txBody>
      </p:sp>
      <p:sp>
        <p:nvSpPr>
          <p:cNvPr id="66" name="직사각형 65"/>
          <p:cNvSpPr/>
          <p:nvPr/>
        </p:nvSpPr>
        <p:spPr>
          <a:xfrm>
            <a:off x="3988604" y="2418773"/>
            <a:ext cx="1044088" cy="177123"/>
          </a:xfrm>
          <a:prstGeom prst="rect">
            <a:avLst/>
          </a:prstGeom>
          <a:solidFill>
            <a:schemeClr val="bg1"/>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67" name="직사각형 66"/>
          <p:cNvSpPr/>
          <p:nvPr/>
        </p:nvSpPr>
        <p:spPr>
          <a:xfrm>
            <a:off x="3304500" y="2094671"/>
            <a:ext cx="2383986" cy="215444"/>
          </a:xfrm>
          <a:prstGeom prst="rect">
            <a:avLst/>
          </a:prstGeom>
        </p:spPr>
        <p:txBody>
          <a:bodyPr wrap="none">
            <a:spAutoFit/>
          </a:bodyPr>
          <a:lstStyle/>
          <a:p>
            <a:r>
              <a:rPr lang="ko-KR" altLang="en-US" sz="800" dirty="0" smtClean="0"/>
              <a:t>개인정보 보호를 위해 비밀번호를 입력해주세요</a:t>
            </a:r>
            <a:r>
              <a:rPr lang="en-US" altLang="ko-KR" sz="800" dirty="0" smtClean="0"/>
              <a:t>.</a:t>
            </a:r>
            <a:endParaRPr lang="ko-KR" altLang="en-US" sz="800" dirty="0"/>
          </a:p>
        </p:txBody>
      </p:sp>
      <p:sp>
        <p:nvSpPr>
          <p:cNvPr id="68" name="직사각형 67"/>
          <p:cNvSpPr/>
          <p:nvPr/>
        </p:nvSpPr>
        <p:spPr>
          <a:xfrm>
            <a:off x="3304500" y="2399612"/>
            <a:ext cx="622286" cy="215444"/>
          </a:xfrm>
          <a:prstGeom prst="rect">
            <a:avLst/>
          </a:prstGeom>
        </p:spPr>
        <p:txBody>
          <a:bodyPr wrap="none">
            <a:spAutoFit/>
          </a:bodyPr>
          <a:lstStyle/>
          <a:p>
            <a:r>
              <a:rPr lang="en-US" altLang="ko-KR" sz="800" dirty="0" smtClean="0"/>
              <a:t>Password</a:t>
            </a:r>
            <a:endParaRPr lang="ko-KR" altLang="en-US" sz="800" dirty="0"/>
          </a:p>
        </p:txBody>
      </p:sp>
      <p:sp>
        <p:nvSpPr>
          <p:cNvPr id="69" name="직사각형 68"/>
          <p:cNvSpPr/>
          <p:nvPr/>
        </p:nvSpPr>
        <p:spPr>
          <a:xfrm>
            <a:off x="5234535" y="2399612"/>
            <a:ext cx="472221"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75000"/>
                    <a:lumOff val="25000"/>
                  </a:schemeClr>
                </a:solidFill>
              </a:rPr>
              <a:t>확인</a:t>
            </a:r>
            <a:endParaRPr lang="ko-KR" altLang="en-US" sz="900" dirty="0">
              <a:solidFill>
                <a:schemeClr val="tx1">
                  <a:lumMod val="75000"/>
                  <a:lumOff val="25000"/>
                </a:schemeClr>
              </a:solidFill>
            </a:endParaRPr>
          </a:p>
        </p:txBody>
      </p:sp>
      <p:sp>
        <p:nvSpPr>
          <p:cNvPr id="31" name="직사각형 30"/>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관심상품</a:t>
            </a:r>
            <a:endParaRPr lang="en-US" altLang="ko-KR" sz="700" dirty="0">
              <a:solidFill>
                <a:schemeClr val="tx1"/>
              </a:solidFill>
            </a:endParaRPr>
          </a:p>
        </p:txBody>
      </p:sp>
      <p:graphicFrame>
        <p:nvGraphicFramePr>
          <p:cNvPr id="30" name="표 29"/>
          <p:cNvGraphicFramePr>
            <a:graphicFrameLocks noGrp="1"/>
          </p:cNvGraphicFramePr>
          <p:nvPr>
            <p:extLst>
              <p:ext uri="{D42A27DB-BD31-4B8C-83A1-F6EECF244321}">
                <p14:modId xmlns:p14="http://schemas.microsoft.com/office/powerpoint/2010/main" val="1375905367"/>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회원번호 잘못 입력 시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32" name="직사각형 31"/>
          <p:cNvSpPr/>
          <p:nvPr/>
        </p:nvSpPr>
        <p:spPr>
          <a:xfrm>
            <a:off x="3540871" y="2889230"/>
            <a:ext cx="1715534" cy="215444"/>
          </a:xfrm>
          <a:prstGeom prst="rect">
            <a:avLst/>
          </a:prstGeom>
        </p:spPr>
        <p:txBody>
          <a:bodyPr wrap="none">
            <a:spAutoFit/>
          </a:bodyPr>
          <a:lstStyle/>
          <a:p>
            <a:r>
              <a:rPr lang="en-US" altLang="ko-KR" sz="800" dirty="0" smtClean="0">
                <a:solidFill>
                  <a:srgbClr val="FF0000"/>
                </a:solidFill>
              </a:rPr>
              <a:t>Password </a:t>
            </a:r>
            <a:r>
              <a:rPr lang="ko-KR" altLang="en-US" sz="800" dirty="0" smtClean="0">
                <a:solidFill>
                  <a:srgbClr val="FF0000"/>
                </a:solidFill>
              </a:rPr>
              <a:t>가 올바르지 않습니다</a:t>
            </a:r>
            <a:r>
              <a:rPr lang="en-US" altLang="ko-KR" sz="800" dirty="0" smtClean="0">
                <a:solidFill>
                  <a:srgbClr val="FF0000"/>
                </a:solidFill>
              </a:rPr>
              <a:t>.</a:t>
            </a:r>
            <a:endParaRPr lang="ko-KR" altLang="en-US" sz="800" dirty="0">
              <a:solidFill>
                <a:srgbClr val="FF0000"/>
              </a:solidFill>
            </a:endParaRPr>
          </a:p>
        </p:txBody>
      </p:sp>
      <p:sp>
        <p:nvSpPr>
          <p:cNvPr id="33" name="직사각형 32"/>
          <p:cNvSpPr/>
          <p:nvPr/>
        </p:nvSpPr>
        <p:spPr>
          <a:xfrm>
            <a:off x="3540870" y="2875471"/>
            <a:ext cx="1967233"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3452431" y="2832784"/>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309433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2326937" y="1916832"/>
            <a:ext cx="1092936" cy="3582292"/>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lumMod val="75000"/>
                    <a:lumOff val="25000"/>
                  </a:schemeClr>
                </a:solidFill>
              </a:rPr>
              <a:t>마이 페이지</a:t>
            </a: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lumMod val="75000"/>
                    <a:lumOff val="25000"/>
                  </a:schemeClr>
                </a:solidFill>
              </a:rPr>
              <a:t>내정보</a:t>
            </a:r>
            <a:endParaRPr lang="ko-KR" altLang="en-US" sz="800" dirty="0">
              <a:solidFill>
                <a:schemeClr val="tx1">
                  <a:lumMod val="75000"/>
                  <a:lumOff val="25000"/>
                </a:schemeClr>
              </a:solidFill>
            </a:endParaRPr>
          </a:p>
        </p:txBody>
      </p:sp>
      <p:cxnSp>
        <p:nvCxnSpPr>
          <p:cNvPr id="18" name="직선 연결선 1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46" name="직사각형 45"/>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47" name="TextBox 46"/>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9" name="직사각형 48"/>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52" name="직사각형 51"/>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내 정보  </a:t>
            </a:r>
            <a:r>
              <a:rPr lang="ko-KR" altLang="en-US" sz="700" b="1" dirty="0">
                <a:solidFill>
                  <a:schemeClr val="tx1"/>
                </a:solidFill>
              </a:rPr>
              <a:t>◀</a:t>
            </a:r>
            <a:endParaRPr lang="en-US" altLang="ko-KR" sz="700" b="1" dirty="0">
              <a:solidFill>
                <a:schemeClr val="tx1"/>
              </a:solidFill>
            </a:endParaRPr>
          </a:p>
        </p:txBody>
      </p:sp>
      <p:sp>
        <p:nvSpPr>
          <p:cNvPr id="53" name="직사각형 52"/>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장바구니</a:t>
            </a:r>
            <a:endParaRPr lang="en-US" altLang="ko-KR" sz="700" dirty="0">
              <a:solidFill>
                <a:schemeClr val="tx1"/>
              </a:solidFill>
            </a:endParaRPr>
          </a:p>
        </p:txBody>
      </p:sp>
      <p:sp>
        <p:nvSpPr>
          <p:cNvPr id="54" name="직사각형 53"/>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구매리스트</a:t>
            </a:r>
            <a:endParaRPr lang="en-US" altLang="ko-KR" sz="700" dirty="0">
              <a:solidFill>
                <a:schemeClr val="tx1"/>
              </a:solidFill>
            </a:endParaRPr>
          </a:p>
        </p:txBody>
      </p:sp>
      <p:sp>
        <p:nvSpPr>
          <p:cNvPr id="69" name="직사각형 68"/>
          <p:cNvSpPr/>
          <p:nvPr/>
        </p:nvSpPr>
        <p:spPr>
          <a:xfrm>
            <a:off x="4108538" y="5854208"/>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75000"/>
                    <a:lumOff val="25000"/>
                  </a:schemeClr>
                </a:solidFill>
              </a:rPr>
              <a:t>정보수정</a:t>
            </a:r>
            <a:endParaRPr lang="ko-KR" altLang="en-US" sz="800" dirty="0">
              <a:solidFill>
                <a:schemeClr val="tx1">
                  <a:lumMod val="75000"/>
                  <a:lumOff val="25000"/>
                </a:schemeClr>
              </a:solidFill>
            </a:endParaRPr>
          </a:p>
        </p:txBody>
      </p:sp>
      <p:cxnSp>
        <p:nvCxnSpPr>
          <p:cNvPr id="16" name="직선 연결선 15"/>
          <p:cNvCxnSpPr/>
          <p:nvPr/>
        </p:nvCxnSpPr>
        <p:spPr>
          <a:xfrm>
            <a:off x="2329233" y="1899849"/>
            <a:ext cx="43443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2329233" y="2276872"/>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2329233" y="2658888"/>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2329233" y="3647555"/>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2329233" y="4006258"/>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2329233" y="4364961"/>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3419873" y="4723664"/>
            <a:ext cx="325369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388173" y="1988814"/>
            <a:ext cx="285656" cy="215444"/>
          </a:xfrm>
          <a:prstGeom prst="rect">
            <a:avLst/>
          </a:prstGeom>
        </p:spPr>
        <p:txBody>
          <a:bodyPr wrap="none">
            <a:spAutoFit/>
          </a:bodyPr>
          <a:lstStyle/>
          <a:p>
            <a:r>
              <a:rPr lang="en-US" altLang="ko-KR" sz="800" dirty="0" smtClean="0"/>
              <a:t>ID</a:t>
            </a:r>
            <a:endParaRPr lang="ko-KR" altLang="en-US" sz="800" dirty="0"/>
          </a:p>
        </p:txBody>
      </p:sp>
      <p:sp>
        <p:nvSpPr>
          <p:cNvPr id="57" name="직사각형 56"/>
          <p:cNvSpPr/>
          <p:nvPr/>
        </p:nvSpPr>
        <p:spPr>
          <a:xfrm>
            <a:off x="2412948" y="2336860"/>
            <a:ext cx="389850" cy="215444"/>
          </a:xfrm>
          <a:prstGeom prst="rect">
            <a:avLst/>
          </a:prstGeom>
        </p:spPr>
        <p:txBody>
          <a:bodyPr wrap="none">
            <a:spAutoFit/>
          </a:bodyPr>
          <a:lstStyle/>
          <a:p>
            <a:r>
              <a:rPr lang="ko-KR" altLang="en-US" sz="800" dirty="0" smtClean="0"/>
              <a:t>이</a:t>
            </a:r>
            <a:r>
              <a:rPr lang="ko-KR" altLang="en-US" sz="800" dirty="0"/>
              <a:t>름</a:t>
            </a:r>
          </a:p>
        </p:txBody>
      </p:sp>
      <p:sp>
        <p:nvSpPr>
          <p:cNvPr id="58" name="직사각형 57"/>
          <p:cNvSpPr/>
          <p:nvPr/>
        </p:nvSpPr>
        <p:spPr>
          <a:xfrm>
            <a:off x="2408377" y="3386853"/>
            <a:ext cx="473206" cy="215444"/>
          </a:xfrm>
          <a:prstGeom prst="rect">
            <a:avLst/>
          </a:prstGeom>
        </p:spPr>
        <p:txBody>
          <a:bodyPr wrap="none">
            <a:spAutoFit/>
          </a:bodyPr>
          <a:lstStyle/>
          <a:p>
            <a:r>
              <a:rPr lang="en-US" altLang="ko-KR" sz="800" dirty="0" smtClean="0"/>
              <a:t>E-mail</a:t>
            </a:r>
            <a:endParaRPr lang="ko-KR" altLang="en-US" sz="800" dirty="0"/>
          </a:p>
        </p:txBody>
      </p:sp>
      <p:sp>
        <p:nvSpPr>
          <p:cNvPr id="59" name="직사각형 58"/>
          <p:cNvSpPr/>
          <p:nvPr/>
        </p:nvSpPr>
        <p:spPr>
          <a:xfrm>
            <a:off x="2428799" y="3742132"/>
            <a:ext cx="341760" cy="215444"/>
          </a:xfrm>
          <a:prstGeom prst="rect">
            <a:avLst/>
          </a:prstGeom>
        </p:spPr>
        <p:txBody>
          <a:bodyPr wrap="none">
            <a:spAutoFit/>
          </a:bodyPr>
          <a:lstStyle/>
          <a:p>
            <a:r>
              <a:rPr lang="en-US" altLang="ko-KR" sz="800" dirty="0" smtClean="0"/>
              <a:t>TEL</a:t>
            </a:r>
            <a:endParaRPr lang="ko-KR" altLang="en-US" sz="800" dirty="0"/>
          </a:p>
        </p:txBody>
      </p:sp>
      <p:sp>
        <p:nvSpPr>
          <p:cNvPr id="60" name="직사각형 59"/>
          <p:cNvSpPr/>
          <p:nvPr/>
        </p:nvSpPr>
        <p:spPr>
          <a:xfrm>
            <a:off x="2428799" y="4084491"/>
            <a:ext cx="506870" cy="215444"/>
          </a:xfrm>
          <a:prstGeom prst="rect">
            <a:avLst/>
          </a:prstGeom>
        </p:spPr>
        <p:txBody>
          <a:bodyPr wrap="none">
            <a:spAutoFit/>
          </a:bodyPr>
          <a:lstStyle/>
          <a:p>
            <a:r>
              <a:rPr lang="en-US" altLang="ko-KR" sz="800" dirty="0" smtClean="0"/>
              <a:t>Mobile</a:t>
            </a:r>
            <a:endParaRPr lang="ko-KR" altLang="en-US" sz="800" dirty="0"/>
          </a:p>
        </p:txBody>
      </p:sp>
      <p:cxnSp>
        <p:nvCxnSpPr>
          <p:cNvPr id="63" name="직선 연결선 62"/>
          <p:cNvCxnSpPr/>
          <p:nvPr/>
        </p:nvCxnSpPr>
        <p:spPr>
          <a:xfrm>
            <a:off x="2293872" y="5499124"/>
            <a:ext cx="43443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3461682" y="1980402"/>
            <a:ext cx="768159" cy="215444"/>
          </a:xfrm>
          <a:prstGeom prst="rect">
            <a:avLst/>
          </a:prstGeom>
        </p:spPr>
        <p:txBody>
          <a:bodyPr wrap="none">
            <a:spAutoFit/>
          </a:bodyPr>
          <a:lstStyle/>
          <a:p>
            <a:r>
              <a:rPr lang="en-US" altLang="ko-KR" sz="800" dirty="0" err="1" smtClean="0"/>
              <a:t>hangangbba</a:t>
            </a:r>
            <a:endParaRPr lang="ko-KR" altLang="en-US" sz="800" dirty="0"/>
          </a:p>
        </p:txBody>
      </p:sp>
      <p:sp>
        <p:nvSpPr>
          <p:cNvPr id="65" name="직사각형 64"/>
          <p:cNvSpPr/>
          <p:nvPr/>
        </p:nvSpPr>
        <p:spPr>
          <a:xfrm>
            <a:off x="3461682" y="2344373"/>
            <a:ext cx="492443" cy="215444"/>
          </a:xfrm>
          <a:prstGeom prst="rect">
            <a:avLst/>
          </a:prstGeom>
        </p:spPr>
        <p:txBody>
          <a:bodyPr wrap="none">
            <a:spAutoFit/>
          </a:bodyPr>
          <a:lstStyle/>
          <a:p>
            <a:r>
              <a:rPr lang="ko-KR" altLang="en-US" sz="800" dirty="0" err="1" smtClean="0"/>
              <a:t>한강빠</a:t>
            </a:r>
            <a:endParaRPr lang="ko-KR" altLang="en-US" sz="800" dirty="0"/>
          </a:p>
        </p:txBody>
      </p:sp>
      <p:sp>
        <p:nvSpPr>
          <p:cNvPr id="72" name="직사각형 71"/>
          <p:cNvSpPr/>
          <p:nvPr/>
        </p:nvSpPr>
        <p:spPr>
          <a:xfrm>
            <a:off x="3947039" y="4082176"/>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74" name="직사각형 73"/>
          <p:cNvSpPr/>
          <p:nvPr/>
        </p:nvSpPr>
        <p:spPr>
          <a:xfrm>
            <a:off x="3468946" y="410133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010</a:t>
            </a:r>
            <a:endParaRPr lang="ko-KR" altLang="en-US" sz="800" dirty="0">
              <a:solidFill>
                <a:schemeClr val="tx1">
                  <a:lumMod val="75000"/>
                  <a:lumOff val="25000"/>
                </a:schemeClr>
              </a:solidFill>
            </a:endParaRPr>
          </a:p>
        </p:txBody>
      </p:sp>
      <p:sp>
        <p:nvSpPr>
          <p:cNvPr id="75" name="직사각형 74"/>
          <p:cNvSpPr/>
          <p:nvPr/>
        </p:nvSpPr>
        <p:spPr>
          <a:xfrm>
            <a:off x="4158829" y="410133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a:t>
            </a:r>
            <a:endParaRPr lang="ko-KR" altLang="en-US" sz="800" dirty="0">
              <a:solidFill>
                <a:schemeClr val="tx1">
                  <a:lumMod val="75000"/>
                  <a:lumOff val="25000"/>
                </a:schemeClr>
              </a:solidFill>
            </a:endParaRPr>
          </a:p>
        </p:txBody>
      </p:sp>
      <p:sp>
        <p:nvSpPr>
          <p:cNvPr id="77" name="직사각형 76"/>
          <p:cNvSpPr/>
          <p:nvPr/>
        </p:nvSpPr>
        <p:spPr>
          <a:xfrm>
            <a:off x="4860032" y="410133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5678</a:t>
            </a:r>
            <a:endParaRPr lang="ko-KR" altLang="en-US" sz="800" dirty="0">
              <a:solidFill>
                <a:schemeClr val="tx1">
                  <a:lumMod val="75000"/>
                  <a:lumOff val="25000"/>
                </a:schemeClr>
              </a:solidFill>
            </a:endParaRPr>
          </a:p>
        </p:txBody>
      </p:sp>
      <p:sp>
        <p:nvSpPr>
          <p:cNvPr id="78" name="직사각형 77"/>
          <p:cNvSpPr/>
          <p:nvPr/>
        </p:nvSpPr>
        <p:spPr>
          <a:xfrm>
            <a:off x="4644008" y="4082176"/>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79" name="직사각형 78"/>
          <p:cNvSpPr/>
          <p:nvPr/>
        </p:nvSpPr>
        <p:spPr>
          <a:xfrm>
            <a:off x="3947039" y="3717070"/>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80" name="직사각형 79"/>
          <p:cNvSpPr/>
          <p:nvPr/>
        </p:nvSpPr>
        <p:spPr>
          <a:xfrm>
            <a:off x="3468946" y="3736231"/>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02</a:t>
            </a:r>
            <a:endParaRPr lang="ko-KR" altLang="en-US" sz="800" dirty="0">
              <a:solidFill>
                <a:schemeClr val="tx1">
                  <a:lumMod val="75000"/>
                  <a:lumOff val="25000"/>
                </a:schemeClr>
              </a:solidFill>
            </a:endParaRPr>
          </a:p>
        </p:txBody>
      </p:sp>
      <p:sp>
        <p:nvSpPr>
          <p:cNvPr id="81" name="직사각형 80"/>
          <p:cNvSpPr/>
          <p:nvPr/>
        </p:nvSpPr>
        <p:spPr>
          <a:xfrm>
            <a:off x="4158829" y="3736231"/>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a:t>
            </a:r>
            <a:endParaRPr lang="ko-KR" altLang="en-US" sz="800" dirty="0">
              <a:solidFill>
                <a:schemeClr val="tx1">
                  <a:lumMod val="75000"/>
                  <a:lumOff val="25000"/>
                </a:schemeClr>
              </a:solidFill>
            </a:endParaRPr>
          </a:p>
        </p:txBody>
      </p:sp>
      <p:sp>
        <p:nvSpPr>
          <p:cNvPr id="82" name="직사각형 81"/>
          <p:cNvSpPr/>
          <p:nvPr/>
        </p:nvSpPr>
        <p:spPr>
          <a:xfrm>
            <a:off x="4860032" y="3736231"/>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5678</a:t>
            </a:r>
            <a:endParaRPr lang="ko-KR" altLang="en-US" sz="800" dirty="0">
              <a:solidFill>
                <a:schemeClr val="tx1">
                  <a:lumMod val="75000"/>
                  <a:lumOff val="25000"/>
                </a:schemeClr>
              </a:solidFill>
            </a:endParaRPr>
          </a:p>
        </p:txBody>
      </p:sp>
      <p:sp>
        <p:nvSpPr>
          <p:cNvPr id="83" name="직사각형 82"/>
          <p:cNvSpPr/>
          <p:nvPr/>
        </p:nvSpPr>
        <p:spPr>
          <a:xfrm>
            <a:off x="4644008" y="3717070"/>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cxnSp>
        <p:nvCxnSpPr>
          <p:cNvPr id="84" name="직선 연결선 83"/>
          <p:cNvCxnSpPr/>
          <p:nvPr/>
        </p:nvCxnSpPr>
        <p:spPr>
          <a:xfrm>
            <a:off x="3419873" y="5092490"/>
            <a:ext cx="321833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직사각형 84"/>
          <p:cNvSpPr/>
          <p:nvPr/>
        </p:nvSpPr>
        <p:spPr>
          <a:xfrm>
            <a:off x="2428799" y="4800644"/>
            <a:ext cx="558166" cy="215444"/>
          </a:xfrm>
          <a:prstGeom prst="rect">
            <a:avLst/>
          </a:prstGeom>
        </p:spPr>
        <p:txBody>
          <a:bodyPr wrap="none">
            <a:spAutoFit/>
          </a:bodyPr>
          <a:lstStyle/>
          <a:p>
            <a:r>
              <a:rPr lang="en-US" altLang="ko-KR" sz="800" dirty="0" smtClean="0"/>
              <a:t>Address</a:t>
            </a:r>
            <a:endParaRPr lang="ko-KR" altLang="en-US" sz="800" dirty="0"/>
          </a:p>
        </p:txBody>
      </p:sp>
      <p:sp>
        <p:nvSpPr>
          <p:cNvPr id="88" name="직사각형 87"/>
          <p:cNvSpPr/>
          <p:nvPr/>
        </p:nvSpPr>
        <p:spPr>
          <a:xfrm>
            <a:off x="3472769" y="3391038"/>
            <a:ext cx="1872442"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123456789@123456789.123465</a:t>
            </a:r>
            <a:endParaRPr lang="ko-KR" altLang="en-US" sz="800" dirty="0">
              <a:solidFill>
                <a:schemeClr val="tx1">
                  <a:lumMod val="75000"/>
                  <a:lumOff val="25000"/>
                </a:schemeClr>
              </a:solidFill>
            </a:endParaRPr>
          </a:p>
        </p:txBody>
      </p:sp>
      <p:sp>
        <p:nvSpPr>
          <p:cNvPr id="89" name="직사각형 88"/>
          <p:cNvSpPr/>
          <p:nvPr/>
        </p:nvSpPr>
        <p:spPr>
          <a:xfrm>
            <a:off x="3461682" y="4462212"/>
            <a:ext cx="966943"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11234</a:t>
            </a:r>
            <a:endParaRPr lang="ko-KR" altLang="en-US" sz="800" dirty="0">
              <a:solidFill>
                <a:schemeClr val="tx1"/>
              </a:solidFill>
            </a:endParaRPr>
          </a:p>
        </p:txBody>
      </p:sp>
      <p:sp>
        <p:nvSpPr>
          <p:cNvPr id="90" name="직사각형 89"/>
          <p:cNvSpPr/>
          <p:nvPr/>
        </p:nvSpPr>
        <p:spPr>
          <a:xfrm>
            <a:off x="4523965" y="4458035"/>
            <a:ext cx="821245"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우편번</a:t>
            </a:r>
            <a:r>
              <a:rPr lang="ko-KR" altLang="en-US" sz="800" dirty="0">
                <a:solidFill>
                  <a:schemeClr val="tx1"/>
                </a:solidFill>
              </a:rPr>
              <a:t>호</a:t>
            </a:r>
          </a:p>
        </p:txBody>
      </p:sp>
      <p:sp>
        <p:nvSpPr>
          <p:cNvPr id="91" name="직사각형 90"/>
          <p:cNvSpPr/>
          <p:nvPr/>
        </p:nvSpPr>
        <p:spPr>
          <a:xfrm>
            <a:off x="3461682" y="4819804"/>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경기도 성남시 </a:t>
            </a:r>
            <a:r>
              <a:rPr lang="ko-KR" altLang="en-US" sz="800" dirty="0" err="1" smtClean="0">
                <a:solidFill>
                  <a:schemeClr val="tx1"/>
                </a:solidFill>
              </a:rPr>
              <a:t>뭐라구</a:t>
            </a:r>
            <a:r>
              <a:rPr lang="ko-KR" altLang="en-US" sz="800" dirty="0" smtClean="0">
                <a:solidFill>
                  <a:schemeClr val="tx1"/>
                </a:solidFill>
              </a:rPr>
              <a:t> </a:t>
            </a:r>
            <a:r>
              <a:rPr lang="ko-KR" altLang="en-US" sz="800" dirty="0" err="1" smtClean="0">
                <a:solidFill>
                  <a:schemeClr val="tx1"/>
                </a:solidFill>
              </a:rPr>
              <a:t>이리동</a:t>
            </a:r>
            <a:r>
              <a:rPr lang="ko-KR" altLang="en-US" sz="800" dirty="0" smtClean="0">
                <a:solidFill>
                  <a:schemeClr val="tx1"/>
                </a:solidFill>
              </a:rPr>
              <a:t> </a:t>
            </a:r>
            <a:r>
              <a:rPr lang="en-US" altLang="ko-KR" sz="800" dirty="0" smtClean="0">
                <a:solidFill>
                  <a:schemeClr val="tx1"/>
                </a:solidFill>
              </a:rPr>
              <a:t>1233</a:t>
            </a:r>
            <a:endParaRPr lang="ko-KR" altLang="en-US" sz="800" dirty="0">
              <a:solidFill>
                <a:schemeClr val="tx1"/>
              </a:solidFill>
            </a:endParaRPr>
          </a:p>
        </p:txBody>
      </p:sp>
      <p:sp>
        <p:nvSpPr>
          <p:cNvPr id="92" name="직사각형 91"/>
          <p:cNvSpPr/>
          <p:nvPr/>
        </p:nvSpPr>
        <p:spPr>
          <a:xfrm>
            <a:off x="3461681" y="5211092"/>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solidFill>
              </a:rPr>
              <a:t>벤처삘딩</a:t>
            </a:r>
            <a:r>
              <a:rPr lang="ko-KR" altLang="en-US" sz="800" dirty="0" smtClean="0">
                <a:solidFill>
                  <a:schemeClr val="tx1"/>
                </a:solidFill>
              </a:rPr>
              <a:t> </a:t>
            </a:r>
            <a:r>
              <a:rPr lang="en-US" altLang="ko-KR" sz="800" dirty="0" smtClean="0">
                <a:solidFill>
                  <a:schemeClr val="tx1"/>
                </a:solidFill>
              </a:rPr>
              <a:t>9</a:t>
            </a:r>
            <a:r>
              <a:rPr lang="ko-KR" altLang="en-US" sz="800" dirty="0" smtClean="0">
                <a:solidFill>
                  <a:schemeClr val="tx1"/>
                </a:solidFill>
              </a:rPr>
              <a:t>동 </a:t>
            </a:r>
            <a:r>
              <a:rPr lang="en-US" altLang="ko-KR" sz="800" dirty="0" smtClean="0">
                <a:solidFill>
                  <a:schemeClr val="tx1"/>
                </a:solidFill>
              </a:rPr>
              <a:t>19</a:t>
            </a:r>
            <a:r>
              <a:rPr lang="ko-KR" altLang="en-US" sz="800" dirty="0" smtClean="0">
                <a:solidFill>
                  <a:schemeClr val="tx1"/>
                </a:solidFill>
              </a:rPr>
              <a:t>호</a:t>
            </a:r>
            <a:endParaRPr lang="ko-KR" altLang="en-US" sz="800" dirty="0">
              <a:solidFill>
                <a:schemeClr val="tx1"/>
              </a:solidFill>
            </a:endParaRPr>
          </a:p>
        </p:txBody>
      </p:sp>
      <p:sp>
        <p:nvSpPr>
          <p:cNvPr id="70" name="직사각형 69"/>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관심상품</a:t>
            </a:r>
            <a:endParaRPr lang="en-US" altLang="ko-KR" sz="700" dirty="0">
              <a:solidFill>
                <a:schemeClr val="tx1"/>
              </a:solidFill>
            </a:endParaRPr>
          </a:p>
        </p:txBody>
      </p:sp>
      <p:graphicFrame>
        <p:nvGraphicFramePr>
          <p:cNvPr id="71" name="표 70"/>
          <p:cNvGraphicFramePr>
            <a:graphicFrameLocks noGrp="1"/>
          </p:cNvGraphicFramePr>
          <p:nvPr>
            <p:extLst>
              <p:ext uri="{D42A27DB-BD31-4B8C-83A1-F6EECF244321}">
                <p14:modId xmlns:p14="http://schemas.microsoft.com/office/powerpoint/2010/main" val="2949845312"/>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Password</a:t>
                      </a:r>
                      <a:r>
                        <a:rPr lang="en-US" altLang="ko-KR" sz="800" b="0" baseline="0" dirty="0" smtClean="0">
                          <a:solidFill>
                            <a:schemeClr val="tx1"/>
                          </a:solidFill>
                        </a:rPr>
                        <a:t> </a:t>
                      </a:r>
                      <a:r>
                        <a:rPr lang="ko-KR" altLang="en-US" sz="800" b="0" baseline="0" dirty="0" smtClean="0">
                          <a:solidFill>
                            <a:schemeClr val="tx1"/>
                          </a:solidFill>
                        </a:rPr>
                        <a:t>입력</a:t>
                      </a:r>
                      <a:r>
                        <a:rPr lang="en-US" altLang="ko-KR" sz="800" b="0" baseline="0" dirty="0" smtClean="0">
                          <a:solidFill>
                            <a:schemeClr val="tx1"/>
                          </a:solidFill>
                        </a:rPr>
                        <a:t>/</a:t>
                      </a:r>
                      <a:r>
                        <a:rPr lang="ko-KR" altLang="en-US" sz="800" b="0" baseline="0" dirty="0" smtClean="0">
                          <a:solidFill>
                            <a:schemeClr val="tx1"/>
                          </a:solidFill>
                        </a:rPr>
                        <a:t>확인</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Password </a:t>
                      </a:r>
                      <a:r>
                        <a:rPr lang="ko-KR" altLang="en-US" sz="800" b="0" dirty="0" smtClean="0">
                          <a:solidFill>
                            <a:schemeClr val="tx1"/>
                          </a:solidFill>
                        </a:rPr>
                        <a:t>와 확인이 상이할 경우 안내 문구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기존 데이터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73" name="직사각형 72"/>
          <p:cNvSpPr/>
          <p:nvPr/>
        </p:nvSpPr>
        <p:spPr>
          <a:xfrm>
            <a:off x="2393440" y="2690870"/>
            <a:ext cx="2514469" cy="570456"/>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341598" y="2611570"/>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87" name="직사각형 86"/>
          <p:cNvSpPr/>
          <p:nvPr/>
        </p:nvSpPr>
        <p:spPr>
          <a:xfrm>
            <a:off x="4934586" y="3045883"/>
            <a:ext cx="1869661" cy="215444"/>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a:off x="4907909" y="2730088"/>
            <a:ext cx="1757212" cy="215444"/>
          </a:xfrm>
          <a:prstGeom prst="rect">
            <a:avLst/>
          </a:prstGeom>
        </p:spPr>
        <p:txBody>
          <a:bodyPr wrap="none">
            <a:spAutoFit/>
          </a:bodyPr>
          <a:lstStyle/>
          <a:p>
            <a:r>
              <a:rPr lang="en-US" altLang="ko-KR" sz="800" dirty="0" smtClean="0"/>
              <a:t>(</a:t>
            </a:r>
            <a:r>
              <a:rPr lang="ko-KR" altLang="en-US" sz="800" dirty="0" smtClean="0"/>
              <a:t>영문</a:t>
            </a:r>
            <a:r>
              <a:rPr lang="en-US" altLang="ko-KR" sz="800" dirty="0" smtClean="0"/>
              <a:t>,</a:t>
            </a:r>
            <a:r>
              <a:rPr lang="ko-KR" altLang="en-US" sz="800" dirty="0" smtClean="0"/>
              <a:t>숫자</a:t>
            </a:r>
            <a:r>
              <a:rPr lang="en-US" altLang="ko-KR" sz="800" dirty="0" smtClean="0"/>
              <a:t>,</a:t>
            </a:r>
            <a:r>
              <a:rPr lang="ko-KR" altLang="en-US" sz="800" dirty="0" smtClean="0"/>
              <a:t>특수기호포함 </a:t>
            </a:r>
            <a:r>
              <a:rPr lang="en-US" altLang="ko-KR" sz="800" dirty="0" smtClean="0"/>
              <a:t>8</a:t>
            </a:r>
            <a:r>
              <a:rPr lang="ko-KR" altLang="en-US" sz="800" dirty="0" err="1" smtClean="0"/>
              <a:t>자이상</a:t>
            </a:r>
            <a:r>
              <a:rPr lang="en-US" altLang="ko-KR" sz="800" dirty="0" smtClean="0"/>
              <a:t>)</a:t>
            </a:r>
            <a:endParaRPr lang="ko-KR" altLang="en-US" sz="800" dirty="0"/>
          </a:p>
        </p:txBody>
      </p:sp>
      <p:cxnSp>
        <p:nvCxnSpPr>
          <p:cNvPr id="95" name="직선 연결선 94"/>
          <p:cNvCxnSpPr/>
          <p:nvPr/>
        </p:nvCxnSpPr>
        <p:spPr>
          <a:xfrm>
            <a:off x="2329233" y="3306584"/>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2408377" y="3045882"/>
            <a:ext cx="864339" cy="215444"/>
          </a:xfrm>
          <a:prstGeom prst="rect">
            <a:avLst/>
          </a:prstGeom>
        </p:spPr>
        <p:txBody>
          <a:bodyPr wrap="none">
            <a:spAutoFit/>
          </a:bodyPr>
          <a:lstStyle/>
          <a:p>
            <a:r>
              <a:rPr lang="en-US" altLang="ko-KR" sz="800" dirty="0" smtClean="0"/>
              <a:t>Password </a:t>
            </a:r>
            <a:r>
              <a:rPr lang="ko-KR" altLang="en-US" sz="800" dirty="0" smtClean="0"/>
              <a:t>확인</a:t>
            </a:r>
            <a:endParaRPr lang="ko-KR" altLang="en-US" sz="800" dirty="0"/>
          </a:p>
        </p:txBody>
      </p:sp>
      <p:sp>
        <p:nvSpPr>
          <p:cNvPr id="97" name="직사각형 96"/>
          <p:cNvSpPr/>
          <p:nvPr/>
        </p:nvSpPr>
        <p:spPr>
          <a:xfrm>
            <a:off x="3472769" y="3050067"/>
            <a:ext cx="137968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cxnSp>
        <p:nvCxnSpPr>
          <p:cNvPr id="98" name="직선 연결선 97"/>
          <p:cNvCxnSpPr/>
          <p:nvPr/>
        </p:nvCxnSpPr>
        <p:spPr>
          <a:xfrm>
            <a:off x="2336815" y="2990790"/>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415959" y="2730088"/>
            <a:ext cx="622286" cy="215444"/>
          </a:xfrm>
          <a:prstGeom prst="rect">
            <a:avLst/>
          </a:prstGeom>
        </p:spPr>
        <p:txBody>
          <a:bodyPr wrap="none">
            <a:spAutoFit/>
          </a:bodyPr>
          <a:lstStyle/>
          <a:p>
            <a:r>
              <a:rPr lang="en-US" altLang="ko-KR" sz="800" dirty="0" smtClean="0"/>
              <a:t>Password</a:t>
            </a:r>
            <a:endParaRPr lang="ko-KR" altLang="en-US" sz="800" dirty="0"/>
          </a:p>
        </p:txBody>
      </p:sp>
      <p:sp>
        <p:nvSpPr>
          <p:cNvPr id="100" name="직사각형 99"/>
          <p:cNvSpPr/>
          <p:nvPr/>
        </p:nvSpPr>
        <p:spPr>
          <a:xfrm>
            <a:off x="3480351" y="2734273"/>
            <a:ext cx="137968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101" name="직사각형 100"/>
          <p:cNvSpPr/>
          <p:nvPr/>
        </p:nvSpPr>
        <p:spPr>
          <a:xfrm>
            <a:off x="4907909" y="3045882"/>
            <a:ext cx="1883849" cy="215444"/>
          </a:xfrm>
          <a:prstGeom prst="rect">
            <a:avLst/>
          </a:prstGeom>
        </p:spPr>
        <p:txBody>
          <a:bodyPr wrap="none">
            <a:spAutoFit/>
          </a:bodyPr>
          <a:lstStyle/>
          <a:p>
            <a:r>
              <a:rPr lang="en-US" altLang="ko-KR" sz="800" dirty="0" smtClean="0">
                <a:solidFill>
                  <a:srgbClr val="FF0000"/>
                </a:solidFill>
              </a:rPr>
              <a:t>Password </a:t>
            </a:r>
            <a:r>
              <a:rPr lang="ko-KR" altLang="en-US" sz="800" dirty="0" smtClean="0">
                <a:solidFill>
                  <a:srgbClr val="FF0000"/>
                </a:solidFill>
              </a:rPr>
              <a:t>확인이 올바르지 않습니다</a:t>
            </a:r>
            <a:r>
              <a:rPr lang="en-US" altLang="ko-KR" sz="800" dirty="0" smtClean="0">
                <a:solidFill>
                  <a:srgbClr val="FF0000"/>
                </a:solidFill>
              </a:rPr>
              <a:t>.</a:t>
            </a:r>
            <a:endParaRPr lang="ko-KR" altLang="en-US" sz="800" dirty="0">
              <a:solidFill>
                <a:srgbClr val="FF0000"/>
              </a:solidFill>
            </a:endParaRPr>
          </a:p>
        </p:txBody>
      </p:sp>
      <p:sp>
        <p:nvSpPr>
          <p:cNvPr id="93" name="타원 92"/>
          <p:cNvSpPr/>
          <p:nvPr/>
        </p:nvSpPr>
        <p:spPr>
          <a:xfrm>
            <a:off x="4882744" y="2966582"/>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104" name="직사각형 103"/>
          <p:cNvSpPr/>
          <p:nvPr/>
        </p:nvSpPr>
        <p:spPr>
          <a:xfrm>
            <a:off x="2400247" y="3371876"/>
            <a:ext cx="4128146" cy="2073347"/>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2341598" y="3302174"/>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3</a:t>
            </a:r>
            <a:endParaRPr lang="ko-KR" altLang="en-US" sz="1000" dirty="0">
              <a:solidFill>
                <a:srgbClr val="FF0000"/>
              </a:solidFill>
            </a:endParaRPr>
          </a:p>
        </p:txBody>
      </p:sp>
    </p:spTree>
    <p:extLst>
      <p:ext uri="{BB962C8B-B14F-4D97-AF65-F5344CB8AC3E}">
        <p14:creationId xmlns:p14="http://schemas.microsoft.com/office/powerpoint/2010/main" val="176128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lumMod val="75000"/>
                    <a:lumOff val="25000"/>
                  </a:schemeClr>
                </a:solidFill>
              </a:rPr>
              <a:t>마이 페이지</a:t>
            </a: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장바구니</a:t>
            </a:r>
            <a:endParaRPr lang="ko-KR" altLang="en-US" sz="800" dirty="0">
              <a:solidFill>
                <a:schemeClr val="tx1">
                  <a:lumMod val="75000"/>
                  <a:lumOff val="25000"/>
                </a:schemeClr>
              </a:solidFill>
            </a:endParaRPr>
          </a:p>
        </p:txBody>
      </p:sp>
      <p:cxnSp>
        <p:nvCxnSpPr>
          <p:cNvPr id="18" name="직선 연결선 1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46" name="직사각형 45"/>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47" name="TextBox 46"/>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9" name="직사각형 48"/>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52" name="직사각형 51"/>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내 정보</a:t>
            </a:r>
            <a:endParaRPr lang="en-US" altLang="ko-KR" sz="700" dirty="0">
              <a:solidFill>
                <a:schemeClr val="tx1"/>
              </a:solidFill>
            </a:endParaRPr>
          </a:p>
        </p:txBody>
      </p:sp>
      <p:sp>
        <p:nvSpPr>
          <p:cNvPr id="53" name="직사각형 52"/>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장바구니 </a:t>
            </a:r>
            <a:r>
              <a:rPr lang="ko-KR" altLang="en-US" sz="700" b="1" dirty="0">
                <a:solidFill>
                  <a:schemeClr val="tx1"/>
                </a:solidFill>
              </a:rPr>
              <a:t>◀</a:t>
            </a:r>
            <a:endParaRPr lang="en-US" altLang="ko-KR" sz="700" b="1" dirty="0">
              <a:solidFill>
                <a:schemeClr val="tx1"/>
              </a:solidFill>
            </a:endParaRPr>
          </a:p>
        </p:txBody>
      </p:sp>
      <p:sp>
        <p:nvSpPr>
          <p:cNvPr id="54" name="직사각형 53"/>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구매리스트</a:t>
            </a:r>
            <a:endParaRPr lang="en-US" altLang="ko-KR" sz="700" dirty="0">
              <a:solidFill>
                <a:schemeClr val="tx1"/>
              </a:solidFill>
            </a:endParaRPr>
          </a:p>
        </p:txBody>
      </p:sp>
      <p:grpSp>
        <p:nvGrpSpPr>
          <p:cNvPr id="19" name="그룹 18"/>
          <p:cNvGrpSpPr/>
          <p:nvPr/>
        </p:nvGrpSpPr>
        <p:grpSpPr>
          <a:xfrm>
            <a:off x="2244810" y="2208815"/>
            <a:ext cx="4507119" cy="431966"/>
            <a:chOff x="2244810" y="2208815"/>
            <a:chExt cx="4507119" cy="431966"/>
          </a:xfrm>
        </p:grpSpPr>
        <p:grpSp>
          <p:nvGrpSpPr>
            <p:cNvPr id="15" name="그룹 14"/>
            <p:cNvGrpSpPr/>
            <p:nvPr/>
          </p:nvGrpSpPr>
          <p:grpSpPr>
            <a:xfrm>
              <a:off x="2487261" y="2208815"/>
              <a:ext cx="432048" cy="431966"/>
              <a:chOff x="2788498" y="3043103"/>
              <a:chExt cx="1346656" cy="1346400"/>
            </a:xfrm>
          </p:grpSpPr>
          <p:sp>
            <p:nvSpPr>
              <p:cNvPr id="95" name="직사각형 94"/>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7" name="TextBox 86"/>
            <p:cNvSpPr txBox="1"/>
            <p:nvPr/>
          </p:nvSpPr>
          <p:spPr>
            <a:xfrm>
              <a:off x="2919309"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3" name="TextBox 92"/>
            <p:cNvSpPr txBox="1"/>
            <p:nvPr/>
          </p:nvSpPr>
          <p:spPr>
            <a:xfrm>
              <a:off x="4283968"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grpSp>
          <p:nvGrpSpPr>
            <p:cNvPr id="111" name="그룹 110"/>
            <p:cNvGrpSpPr/>
            <p:nvPr/>
          </p:nvGrpSpPr>
          <p:grpSpPr>
            <a:xfrm>
              <a:off x="5081599" y="2327082"/>
              <a:ext cx="686992" cy="195432"/>
              <a:chOff x="5606000" y="3465846"/>
              <a:chExt cx="686992" cy="195432"/>
            </a:xfrm>
          </p:grpSpPr>
          <p:sp>
            <p:nvSpPr>
              <p:cNvPr id="112" name="직사각형 111"/>
              <p:cNvSpPr/>
              <p:nvPr/>
            </p:nvSpPr>
            <p:spPr>
              <a:xfrm>
                <a:off x="5777592" y="3465846"/>
                <a:ext cx="344260" cy="1954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sp>
            <p:nvSpPr>
              <p:cNvPr id="113" name="직사각형 112"/>
              <p:cNvSpPr/>
              <p:nvPr/>
            </p:nvSpPr>
            <p:spPr>
              <a:xfrm>
                <a:off x="61214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sp>
            <p:nvSpPr>
              <p:cNvPr id="114" name="직사각형 113"/>
              <p:cNvSpPr/>
              <p:nvPr/>
            </p:nvSpPr>
            <p:spPr>
              <a:xfrm>
                <a:off x="56060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grpSp>
        <p:sp>
          <p:nvSpPr>
            <p:cNvPr id="115" name="TextBox 114"/>
            <p:cNvSpPr txBox="1"/>
            <p:nvPr/>
          </p:nvSpPr>
          <p:spPr>
            <a:xfrm>
              <a:off x="5844024" y="23247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16" name="TextBox 115"/>
            <p:cNvSpPr txBox="1"/>
            <p:nvPr/>
          </p:nvSpPr>
          <p:spPr>
            <a:xfrm>
              <a:off x="6484896" y="232477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17" name="직사각형 116"/>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grpSp>
      <p:sp>
        <p:nvSpPr>
          <p:cNvPr id="119" name="직사각형 118"/>
          <p:cNvSpPr/>
          <p:nvPr/>
        </p:nvSpPr>
        <p:spPr>
          <a:xfrm>
            <a:off x="2195523" y="1775816"/>
            <a:ext cx="4623021" cy="282029"/>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120" name="직사각형 119"/>
          <p:cNvSpPr/>
          <p:nvPr/>
        </p:nvSpPr>
        <p:spPr>
          <a:xfrm>
            <a:off x="2231283" y="1826761"/>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sp>
        <p:nvSpPr>
          <p:cNvPr id="121" name="TextBox 120"/>
          <p:cNvSpPr txBox="1"/>
          <p:nvPr/>
        </p:nvSpPr>
        <p:spPr>
          <a:xfrm>
            <a:off x="3169590" y="1811052"/>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sp>
        <p:nvSpPr>
          <p:cNvPr id="122" name="TextBox 121"/>
          <p:cNvSpPr txBox="1"/>
          <p:nvPr/>
        </p:nvSpPr>
        <p:spPr>
          <a:xfrm>
            <a:off x="4451895" y="1811052"/>
            <a:ext cx="500563" cy="200055"/>
          </a:xfrm>
          <a:prstGeom prst="rect">
            <a:avLst/>
          </a:prstGeom>
          <a:noFill/>
        </p:spPr>
        <p:txBody>
          <a:bodyPr wrap="square" rtlCol="0">
            <a:spAutoFit/>
          </a:bodyPr>
          <a:lstStyle/>
          <a:p>
            <a:pPr algn="ctr"/>
            <a:r>
              <a:rPr lang="ko-KR" altLang="en-US" sz="700" dirty="0" smtClean="0"/>
              <a:t>판매가</a:t>
            </a:r>
            <a:endParaRPr lang="ko-KR" altLang="en-US" sz="700" dirty="0"/>
          </a:p>
        </p:txBody>
      </p:sp>
      <p:sp>
        <p:nvSpPr>
          <p:cNvPr id="123" name="TextBox 122"/>
          <p:cNvSpPr txBox="1"/>
          <p:nvPr/>
        </p:nvSpPr>
        <p:spPr>
          <a:xfrm>
            <a:off x="5224732" y="1824859"/>
            <a:ext cx="500563" cy="200055"/>
          </a:xfrm>
          <a:prstGeom prst="rect">
            <a:avLst/>
          </a:prstGeom>
          <a:noFill/>
        </p:spPr>
        <p:txBody>
          <a:bodyPr wrap="square" rtlCol="0">
            <a:spAutoFit/>
          </a:bodyPr>
          <a:lstStyle/>
          <a:p>
            <a:pPr algn="ctr"/>
            <a:r>
              <a:rPr lang="ko-KR" altLang="en-US" sz="700" dirty="0" smtClean="0"/>
              <a:t>수량</a:t>
            </a:r>
            <a:endParaRPr lang="ko-KR" altLang="en-US" sz="700" dirty="0"/>
          </a:p>
        </p:txBody>
      </p:sp>
      <p:sp>
        <p:nvSpPr>
          <p:cNvPr id="124" name="TextBox 123"/>
          <p:cNvSpPr txBox="1"/>
          <p:nvPr/>
        </p:nvSpPr>
        <p:spPr>
          <a:xfrm>
            <a:off x="6084169" y="1828475"/>
            <a:ext cx="589400" cy="200055"/>
          </a:xfrm>
          <a:prstGeom prst="rect">
            <a:avLst/>
          </a:prstGeom>
          <a:noFill/>
        </p:spPr>
        <p:txBody>
          <a:bodyPr wrap="square" rtlCol="0">
            <a:spAutoFit/>
          </a:bodyPr>
          <a:lstStyle/>
          <a:p>
            <a:pPr algn="ctr"/>
            <a:r>
              <a:rPr lang="ko-KR" altLang="en-US" sz="700" smtClean="0"/>
              <a:t>구매금액</a:t>
            </a:r>
            <a:endParaRPr lang="ko-KR" altLang="en-US" sz="700" dirty="0"/>
          </a:p>
        </p:txBody>
      </p:sp>
      <p:grpSp>
        <p:nvGrpSpPr>
          <p:cNvPr id="125" name="그룹 124"/>
          <p:cNvGrpSpPr/>
          <p:nvPr/>
        </p:nvGrpSpPr>
        <p:grpSpPr>
          <a:xfrm>
            <a:off x="2239177" y="2886989"/>
            <a:ext cx="4507119" cy="431966"/>
            <a:chOff x="2244810" y="2208815"/>
            <a:chExt cx="4507119" cy="431966"/>
          </a:xfrm>
        </p:grpSpPr>
        <p:grpSp>
          <p:nvGrpSpPr>
            <p:cNvPr id="126" name="그룹 125"/>
            <p:cNvGrpSpPr/>
            <p:nvPr/>
          </p:nvGrpSpPr>
          <p:grpSpPr>
            <a:xfrm>
              <a:off x="2487261" y="2208815"/>
              <a:ext cx="432048" cy="431966"/>
              <a:chOff x="2788498" y="3043103"/>
              <a:chExt cx="1346656" cy="1346400"/>
            </a:xfrm>
          </p:grpSpPr>
          <p:sp>
            <p:nvSpPr>
              <p:cNvPr id="136" name="직사각형 135"/>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 name="TextBox 126"/>
            <p:cNvSpPr txBox="1"/>
            <p:nvPr/>
          </p:nvSpPr>
          <p:spPr>
            <a:xfrm>
              <a:off x="2919309"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28" name="TextBox 127"/>
            <p:cNvSpPr txBox="1"/>
            <p:nvPr/>
          </p:nvSpPr>
          <p:spPr>
            <a:xfrm>
              <a:off x="4283968"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grpSp>
          <p:nvGrpSpPr>
            <p:cNvPr id="129" name="그룹 128"/>
            <p:cNvGrpSpPr/>
            <p:nvPr/>
          </p:nvGrpSpPr>
          <p:grpSpPr>
            <a:xfrm>
              <a:off x="5081599" y="2327082"/>
              <a:ext cx="686992" cy="195432"/>
              <a:chOff x="5606000" y="3465846"/>
              <a:chExt cx="686992" cy="195432"/>
            </a:xfrm>
          </p:grpSpPr>
          <p:sp>
            <p:nvSpPr>
              <p:cNvPr id="133" name="직사각형 132"/>
              <p:cNvSpPr/>
              <p:nvPr/>
            </p:nvSpPr>
            <p:spPr>
              <a:xfrm>
                <a:off x="5777592" y="3465846"/>
                <a:ext cx="344260" cy="1954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sp>
            <p:nvSpPr>
              <p:cNvPr id="134" name="직사각형 133"/>
              <p:cNvSpPr/>
              <p:nvPr/>
            </p:nvSpPr>
            <p:spPr>
              <a:xfrm>
                <a:off x="61214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sp>
            <p:nvSpPr>
              <p:cNvPr id="135" name="직사각형 134"/>
              <p:cNvSpPr/>
              <p:nvPr/>
            </p:nvSpPr>
            <p:spPr>
              <a:xfrm>
                <a:off x="56060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grpSp>
        <p:sp>
          <p:nvSpPr>
            <p:cNvPr id="130" name="TextBox 129"/>
            <p:cNvSpPr txBox="1"/>
            <p:nvPr/>
          </p:nvSpPr>
          <p:spPr>
            <a:xfrm>
              <a:off x="5844024" y="23247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31" name="TextBox 130"/>
            <p:cNvSpPr txBox="1"/>
            <p:nvPr/>
          </p:nvSpPr>
          <p:spPr>
            <a:xfrm>
              <a:off x="6484896" y="232477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32" name="직사각형 131"/>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grpSp>
      <p:cxnSp>
        <p:nvCxnSpPr>
          <p:cNvPr id="138" name="직선 연결선 137"/>
          <p:cNvCxnSpPr/>
          <p:nvPr/>
        </p:nvCxnSpPr>
        <p:spPr>
          <a:xfrm>
            <a:off x="2195523" y="2756889"/>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9" name="그룹 138"/>
          <p:cNvGrpSpPr/>
          <p:nvPr/>
        </p:nvGrpSpPr>
        <p:grpSpPr>
          <a:xfrm>
            <a:off x="2239390" y="3611215"/>
            <a:ext cx="4507119" cy="431966"/>
            <a:chOff x="2244810" y="2208815"/>
            <a:chExt cx="4507119" cy="431966"/>
          </a:xfrm>
        </p:grpSpPr>
        <p:grpSp>
          <p:nvGrpSpPr>
            <p:cNvPr id="140" name="그룹 139"/>
            <p:cNvGrpSpPr/>
            <p:nvPr/>
          </p:nvGrpSpPr>
          <p:grpSpPr>
            <a:xfrm>
              <a:off x="2487261" y="2208815"/>
              <a:ext cx="432048" cy="431966"/>
              <a:chOff x="2788498" y="3043103"/>
              <a:chExt cx="1346656" cy="1346400"/>
            </a:xfrm>
          </p:grpSpPr>
          <p:sp>
            <p:nvSpPr>
              <p:cNvPr id="150" name="직사각형 149"/>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1" name="TextBox 140"/>
            <p:cNvSpPr txBox="1"/>
            <p:nvPr/>
          </p:nvSpPr>
          <p:spPr>
            <a:xfrm>
              <a:off x="2919309"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42" name="TextBox 141"/>
            <p:cNvSpPr txBox="1"/>
            <p:nvPr/>
          </p:nvSpPr>
          <p:spPr>
            <a:xfrm>
              <a:off x="4283968"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grpSp>
          <p:nvGrpSpPr>
            <p:cNvPr id="143" name="그룹 142"/>
            <p:cNvGrpSpPr/>
            <p:nvPr/>
          </p:nvGrpSpPr>
          <p:grpSpPr>
            <a:xfrm>
              <a:off x="5081599" y="2327082"/>
              <a:ext cx="686992" cy="195432"/>
              <a:chOff x="5606000" y="3465846"/>
              <a:chExt cx="686992" cy="195432"/>
            </a:xfrm>
          </p:grpSpPr>
          <p:sp>
            <p:nvSpPr>
              <p:cNvPr id="147" name="직사각형 146"/>
              <p:cNvSpPr/>
              <p:nvPr/>
            </p:nvSpPr>
            <p:spPr>
              <a:xfrm>
                <a:off x="5777592" y="3465846"/>
                <a:ext cx="344260" cy="1954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sp>
            <p:nvSpPr>
              <p:cNvPr id="148" name="직사각형 147"/>
              <p:cNvSpPr/>
              <p:nvPr/>
            </p:nvSpPr>
            <p:spPr>
              <a:xfrm>
                <a:off x="61214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sp>
            <p:nvSpPr>
              <p:cNvPr id="149" name="직사각형 148"/>
              <p:cNvSpPr/>
              <p:nvPr/>
            </p:nvSpPr>
            <p:spPr>
              <a:xfrm>
                <a:off x="56060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grpSp>
        <p:sp>
          <p:nvSpPr>
            <p:cNvPr id="144" name="TextBox 143"/>
            <p:cNvSpPr txBox="1"/>
            <p:nvPr/>
          </p:nvSpPr>
          <p:spPr>
            <a:xfrm>
              <a:off x="5844024" y="23247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45" name="TextBox 144"/>
            <p:cNvSpPr txBox="1"/>
            <p:nvPr/>
          </p:nvSpPr>
          <p:spPr>
            <a:xfrm>
              <a:off x="6484896" y="232477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46" name="직사각형 145"/>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grpSp>
      <p:cxnSp>
        <p:nvCxnSpPr>
          <p:cNvPr id="152" name="직선 연결선 151"/>
          <p:cNvCxnSpPr/>
          <p:nvPr/>
        </p:nvCxnSpPr>
        <p:spPr>
          <a:xfrm>
            <a:off x="2195736" y="3481115"/>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3" name="그룹 152"/>
          <p:cNvGrpSpPr/>
          <p:nvPr/>
        </p:nvGrpSpPr>
        <p:grpSpPr>
          <a:xfrm>
            <a:off x="2231283" y="4365104"/>
            <a:ext cx="4507119" cy="431966"/>
            <a:chOff x="2244810" y="2208815"/>
            <a:chExt cx="4507119" cy="431966"/>
          </a:xfrm>
        </p:grpSpPr>
        <p:grpSp>
          <p:nvGrpSpPr>
            <p:cNvPr id="154" name="그룹 153"/>
            <p:cNvGrpSpPr/>
            <p:nvPr/>
          </p:nvGrpSpPr>
          <p:grpSpPr>
            <a:xfrm>
              <a:off x="2487261" y="2208815"/>
              <a:ext cx="432048" cy="431966"/>
              <a:chOff x="2788498" y="3043103"/>
              <a:chExt cx="1346656" cy="1346400"/>
            </a:xfrm>
          </p:grpSpPr>
          <p:sp>
            <p:nvSpPr>
              <p:cNvPr id="164" name="직사각형 163"/>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5" name="TextBox 154"/>
            <p:cNvSpPr txBox="1"/>
            <p:nvPr/>
          </p:nvSpPr>
          <p:spPr>
            <a:xfrm>
              <a:off x="2919309"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56" name="TextBox 155"/>
            <p:cNvSpPr txBox="1"/>
            <p:nvPr/>
          </p:nvSpPr>
          <p:spPr>
            <a:xfrm>
              <a:off x="4283968"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grpSp>
          <p:nvGrpSpPr>
            <p:cNvPr id="157" name="그룹 156"/>
            <p:cNvGrpSpPr/>
            <p:nvPr/>
          </p:nvGrpSpPr>
          <p:grpSpPr>
            <a:xfrm>
              <a:off x="5081599" y="2327082"/>
              <a:ext cx="686992" cy="195432"/>
              <a:chOff x="5606000" y="3465846"/>
              <a:chExt cx="686992" cy="195432"/>
            </a:xfrm>
          </p:grpSpPr>
          <p:sp>
            <p:nvSpPr>
              <p:cNvPr id="161" name="직사각형 160"/>
              <p:cNvSpPr/>
              <p:nvPr/>
            </p:nvSpPr>
            <p:spPr>
              <a:xfrm>
                <a:off x="5777592" y="3465846"/>
                <a:ext cx="344260" cy="1954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sp>
            <p:nvSpPr>
              <p:cNvPr id="162" name="직사각형 161"/>
              <p:cNvSpPr/>
              <p:nvPr/>
            </p:nvSpPr>
            <p:spPr>
              <a:xfrm>
                <a:off x="61214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sp>
            <p:nvSpPr>
              <p:cNvPr id="163" name="직사각형 162"/>
              <p:cNvSpPr/>
              <p:nvPr/>
            </p:nvSpPr>
            <p:spPr>
              <a:xfrm>
                <a:off x="5606000" y="3465846"/>
                <a:ext cx="171592" cy="19543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lumMod val="75000"/>
                        <a:lumOff val="25000"/>
                      </a:schemeClr>
                    </a:solidFill>
                  </a:rPr>
                  <a:t>-</a:t>
                </a:r>
                <a:endParaRPr lang="ko-KR" altLang="en-US" sz="1100" b="1" dirty="0">
                  <a:solidFill>
                    <a:schemeClr val="tx1">
                      <a:lumMod val="75000"/>
                      <a:lumOff val="25000"/>
                    </a:schemeClr>
                  </a:solidFill>
                </a:endParaRPr>
              </a:p>
            </p:txBody>
          </p:sp>
        </p:grpSp>
        <p:sp>
          <p:nvSpPr>
            <p:cNvPr id="158" name="TextBox 157"/>
            <p:cNvSpPr txBox="1"/>
            <p:nvPr/>
          </p:nvSpPr>
          <p:spPr>
            <a:xfrm>
              <a:off x="5844024" y="23247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59" name="TextBox 158"/>
            <p:cNvSpPr txBox="1"/>
            <p:nvPr/>
          </p:nvSpPr>
          <p:spPr>
            <a:xfrm>
              <a:off x="6484896" y="2324771"/>
              <a:ext cx="267033" cy="200055"/>
            </a:xfrm>
            <a:prstGeom prst="rect">
              <a:avLst/>
            </a:prstGeom>
            <a:noFill/>
          </p:spPr>
          <p:txBody>
            <a:bodyPr wrap="square" rtlCol="0">
              <a:spAutoFit/>
            </a:bodyPr>
            <a:lstStyle/>
            <a:p>
              <a:pPr algn="r"/>
              <a:r>
                <a:rPr lang="ko-KR" altLang="en-US" sz="700" dirty="0" smtClean="0"/>
                <a:t>원</a:t>
              </a:r>
              <a:endParaRPr lang="ko-KR" altLang="en-US" sz="700" dirty="0"/>
            </a:p>
          </p:txBody>
        </p:sp>
        <p:sp>
          <p:nvSpPr>
            <p:cNvPr id="160" name="직사각형 159"/>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grpSp>
      <p:cxnSp>
        <p:nvCxnSpPr>
          <p:cNvPr id="166" name="직선 연결선 165"/>
          <p:cNvCxnSpPr/>
          <p:nvPr/>
        </p:nvCxnSpPr>
        <p:spPr>
          <a:xfrm>
            <a:off x="2187629" y="4235004"/>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p:cNvCxnSpPr/>
          <p:nvPr/>
        </p:nvCxnSpPr>
        <p:spPr>
          <a:xfrm>
            <a:off x="2187629" y="486916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a:xfrm>
            <a:off x="2187629" y="205209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494332" y="4941236"/>
            <a:ext cx="1645619" cy="200055"/>
          </a:xfrm>
          <a:prstGeom prst="rect">
            <a:avLst/>
          </a:prstGeom>
          <a:noFill/>
        </p:spPr>
        <p:txBody>
          <a:bodyPr wrap="square" rtlCol="0">
            <a:spAutoFit/>
          </a:bodyPr>
          <a:lstStyle/>
          <a:p>
            <a:pPr algn="r"/>
            <a:r>
              <a:rPr lang="ko-KR" altLang="en-US" sz="700" dirty="0" smtClean="0"/>
              <a:t>상품 </a:t>
            </a:r>
            <a:r>
              <a:rPr lang="en-US" altLang="ko-KR" sz="700" dirty="0" smtClean="0"/>
              <a:t>4</a:t>
            </a:r>
            <a:r>
              <a:rPr lang="ko-KR" altLang="en-US" sz="700" dirty="0" smtClean="0"/>
              <a:t>건 합계</a:t>
            </a:r>
            <a:endParaRPr lang="ko-KR" altLang="en-US" sz="700" dirty="0"/>
          </a:p>
        </p:txBody>
      </p:sp>
      <p:sp>
        <p:nvSpPr>
          <p:cNvPr id="171" name="TextBox 170"/>
          <p:cNvSpPr txBox="1"/>
          <p:nvPr/>
        </p:nvSpPr>
        <p:spPr>
          <a:xfrm>
            <a:off x="5093333" y="4941727"/>
            <a:ext cx="675258"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72" name="TextBox 171"/>
          <p:cNvSpPr txBox="1"/>
          <p:nvPr/>
        </p:nvSpPr>
        <p:spPr>
          <a:xfrm>
            <a:off x="5725295" y="4941727"/>
            <a:ext cx="862929" cy="215444"/>
          </a:xfrm>
          <a:prstGeom prst="rect">
            <a:avLst/>
          </a:prstGeom>
          <a:noFill/>
        </p:spPr>
        <p:txBody>
          <a:bodyPr wrap="square" rtlCol="0">
            <a:spAutoFit/>
          </a:bodyPr>
          <a:lstStyle/>
          <a:p>
            <a:pPr algn="r" fontAlgn="ctr"/>
            <a:r>
              <a:rPr lang="en-US" altLang="ko-KR" sz="800" b="1" dirty="0" smtClean="0">
                <a:latin typeface="+mj-ea"/>
                <a:ea typeface="+mj-ea"/>
              </a:rPr>
              <a:t>9,876,543,120</a:t>
            </a:r>
            <a:endParaRPr lang="en-US" altLang="ko-KR" sz="800" b="1" dirty="0">
              <a:solidFill>
                <a:srgbClr val="000000"/>
              </a:solidFill>
              <a:latin typeface="+mj-ea"/>
              <a:ea typeface="+mj-ea"/>
            </a:endParaRPr>
          </a:p>
        </p:txBody>
      </p:sp>
      <p:sp>
        <p:nvSpPr>
          <p:cNvPr id="173" name="TextBox 172"/>
          <p:cNvSpPr txBox="1"/>
          <p:nvPr/>
        </p:nvSpPr>
        <p:spPr>
          <a:xfrm>
            <a:off x="6498762" y="4941235"/>
            <a:ext cx="267033" cy="200055"/>
          </a:xfrm>
          <a:prstGeom prst="rect">
            <a:avLst/>
          </a:prstGeom>
          <a:noFill/>
        </p:spPr>
        <p:txBody>
          <a:bodyPr wrap="square" rtlCol="0">
            <a:spAutoFit/>
          </a:bodyPr>
          <a:lstStyle/>
          <a:p>
            <a:pPr algn="r"/>
            <a:r>
              <a:rPr lang="ko-KR" altLang="en-US" sz="700" dirty="0" smtClean="0"/>
              <a:t>원</a:t>
            </a:r>
            <a:endParaRPr lang="ko-KR" altLang="en-US" sz="700" dirty="0"/>
          </a:p>
        </p:txBody>
      </p:sp>
      <p:sp>
        <p:nvSpPr>
          <p:cNvPr id="174" name="직사각형 173"/>
          <p:cNvSpPr/>
          <p:nvPr/>
        </p:nvSpPr>
        <p:spPr>
          <a:xfrm>
            <a:off x="3852408" y="5776344"/>
            <a:ext cx="1133747" cy="216024"/>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선택한 상품 구매하기</a:t>
            </a:r>
            <a:endParaRPr lang="ko-KR" altLang="en-US" sz="700" dirty="0">
              <a:solidFill>
                <a:schemeClr val="tx1">
                  <a:lumMod val="75000"/>
                  <a:lumOff val="25000"/>
                </a:schemeClr>
              </a:solidFill>
            </a:endParaRPr>
          </a:p>
        </p:txBody>
      </p:sp>
      <p:sp>
        <p:nvSpPr>
          <p:cNvPr id="175" name="직사각형 174"/>
          <p:cNvSpPr/>
          <p:nvPr/>
        </p:nvSpPr>
        <p:spPr>
          <a:xfrm>
            <a:off x="5040886" y="5777304"/>
            <a:ext cx="932027" cy="216024"/>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선택한 상품 삭제</a:t>
            </a:r>
            <a:endParaRPr lang="ko-KR" altLang="en-US" sz="700" dirty="0">
              <a:solidFill>
                <a:schemeClr val="tx1">
                  <a:lumMod val="75000"/>
                  <a:lumOff val="25000"/>
                </a:schemeClr>
              </a:solidFill>
            </a:endParaRPr>
          </a:p>
        </p:txBody>
      </p:sp>
      <p:sp>
        <p:nvSpPr>
          <p:cNvPr id="176" name="직사각형 175"/>
          <p:cNvSpPr/>
          <p:nvPr/>
        </p:nvSpPr>
        <p:spPr>
          <a:xfrm>
            <a:off x="6010701" y="5777304"/>
            <a:ext cx="753717" cy="216024"/>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lumMod val="75000"/>
                    <a:lumOff val="25000"/>
                  </a:schemeClr>
                </a:solidFill>
              </a:rPr>
              <a:t>쇼핑계속하기</a:t>
            </a:r>
            <a:endParaRPr lang="ko-KR" altLang="en-US" sz="700" dirty="0">
              <a:solidFill>
                <a:schemeClr val="tx1">
                  <a:lumMod val="75000"/>
                  <a:lumOff val="25000"/>
                </a:schemeClr>
              </a:solidFill>
            </a:endParaRPr>
          </a:p>
        </p:txBody>
      </p:sp>
      <p:sp>
        <p:nvSpPr>
          <p:cNvPr id="177" name="TextBox 176"/>
          <p:cNvSpPr txBox="1"/>
          <p:nvPr/>
        </p:nvSpPr>
        <p:spPr>
          <a:xfrm>
            <a:off x="5430962" y="5229200"/>
            <a:ext cx="1271472" cy="200055"/>
          </a:xfrm>
          <a:prstGeom prst="rect">
            <a:avLst/>
          </a:prstGeom>
          <a:noFill/>
        </p:spPr>
        <p:txBody>
          <a:bodyPr wrap="square" rtlCol="0">
            <a:spAutoFit/>
          </a:bodyPr>
          <a:lstStyle/>
          <a:p>
            <a:pPr algn="r"/>
            <a:r>
              <a:rPr lang="ko-KR" altLang="en-US" sz="700" dirty="0" err="1" smtClean="0"/>
              <a:t>예상배송비</a:t>
            </a:r>
            <a:r>
              <a:rPr lang="ko-KR" altLang="en-US" sz="700" dirty="0" smtClean="0"/>
              <a:t> </a:t>
            </a:r>
            <a:r>
              <a:rPr lang="en-US" altLang="ko-KR" sz="700" dirty="0" smtClean="0"/>
              <a:t>+ 5,000 </a:t>
            </a:r>
            <a:r>
              <a:rPr lang="ko-KR" altLang="en-US" sz="700" dirty="0" smtClean="0"/>
              <a:t>원</a:t>
            </a:r>
            <a:endParaRPr lang="ko-KR" altLang="en-US" sz="700" dirty="0"/>
          </a:p>
        </p:txBody>
      </p:sp>
      <p:sp>
        <p:nvSpPr>
          <p:cNvPr id="178" name="TextBox 177"/>
          <p:cNvSpPr txBox="1"/>
          <p:nvPr/>
        </p:nvSpPr>
        <p:spPr>
          <a:xfrm>
            <a:off x="5448433" y="5429255"/>
            <a:ext cx="1271472" cy="307777"/>
          </a:xfrm>
          <a:prstGeom prst="rect">
            <a:avLst/>
          </a:prstGeom>
          <a:noFill/>
        </p:spPr>
        <p:txBody>
          <a:bodyPr wrap="square" rtlCol="0">
            <a:spAutoFit/>
          </a:bodyPr>
          <a:lstStyle/>
          <a:p>
            <a:pPr algn="r"/>
            <a:r>
              <a:rPr lang="en-US" altLang="ko-KR" sz="700" dirty="0" smtClean="0"/>
              <a:t>* </a:t>
            </a:r>
            <a:r>
              <a:rPr lang="ko-KR" altLang="en-US" sz="700" dirty="0" smtClean="0"/>
              <a:t>구매액이 </a:t>
            </a:r>
            <a:r>
              <a:rPr lang="en-US" altLang="ko-KR" sz="700" dirty="0" smtClean="0"/>
              <a:t>50,000</a:t>
            </a:r>
            <a:r>
              <a:rPr lang="ko-KR" altLang="en-US" sz="700" dirty="0" err="1" smtClean="0"/>
              <a:t>원이상일</a:t>
            </a:r>
            <a:r>
              <a:rPr lang="ko-KR" altLang="en-US" sz="700" dirty="0" smtClean="0"/>
              <a:t> 경우 배송비가 무료입니다</a:t>
            </a:r>
            <a:r>
              <a:rPr lang="en-US" altLang="ko-KR" sz="700" dirty="0" smtClean="0"/>
              <a:t>.</a:t>
            </a:r>
            <a:endParaRPr lang="ko-KR" altLang="en-US" sz="700" dirty="0"/>
          </a:p>
        </p:txBody>
      </p:sp>
      <p:sp>
        <p:nvSpPr>
          <p:cNvPr id="99" name="직사각형 98"/>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관심상품</a:t>
            </a:r>
            <a:endParaRPr lang="en-US" altLang="ko-KR" sz="700" dirty="0">
              <a:solidFill>
                <a:schemeClr val="tx1"/>
              </a:solidFill>
            </a:endParaRPr>
          </a:p>
        </p:txBody>
      </p:sp>
      <p:graphicFrame>
        <p:nvGraphicFramePr>
          <p:cNvPr id="98" name="표 97"/>
          <p:cNvGraphicFramePr>
            <a:graphicFrameLocks noGrp="1"/>
          </p:cNvGraphicFramePr>
          <p:nvPr>
            <p:extLst>
              <p:ext uri="{D42A27DB-BD31-4B8C-83A1-F6EECF244321}">
                <p14:modId xmlns:p14="http://schemas.microsoft.com/office/powerpoint/2010/main" val="3660095509"/>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배송비가 발생할 경우 </a:t>
                      </a: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+5,000</a:t>
                      </a:r>
                      <a:r>
                        <a:rPr lang="ko-KR" altLang="en-US" sz="800" b="0" dirty="0" smtClean="0">
                          <a:solidFill>
                            <a:schemeClr val="tx1"/>
                          </a:solidFill>
                        </a:rPr>
                        <a:t>원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100" name="직사각형 99"/>
          <p:cNvSpPr/>
          <p:nvPr/>
        </p:nvSpPr>
        <p:spPr>
          <a:xfrm>
            <a:off x="571924" y="1928502"/>
            <a:ext cx="1398649"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483485" y="188581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102" name="직사각형 101"/>
          <p:cNvSpPr/>
          <p:nvPr/>
        </p:nvSpPr>
        <p:spPr>
          <a:xfrm>
            <a:off x="5044220" y="2303317"/>
            <a:ext cx="755692"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4955780" y="2260630"/>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104" name="직사각형 103"/>
          <p:cNvSpPr/>
          <p:nvPr/>
        </p:nvSpPr>
        <p:spPr>
          <a:xfrm>
            <a:off x="5353905" y="5207746"/>
            <a:ext cx="1398649"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5265466" y="5165059"/>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36802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직사각형 181"/>
          <p:cNvSpPr/>
          <p:nvPr/>
        </p:nvSpPr>
        <p:spPr>
          <a:xfrm>
            <a:off x="683569" y="1986106"/>
            <a:ext cx="6134976"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611561" y="1373080"/>
            <a:ext cx="6192688"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결제</a:t>
            </a:r>
            <a:endParaRPr lang="ko-KR" altLang="en-US" sz="800" dirty="0">
              <a:solidFill>
                <a:schemeClr val="tx1">
                  <a:lumMod val="75000"/>
                  <a:lumOff val="25000"/>
                </a:schemeClr>
              </a:solidFill>
            </a:endParaRPr>
          </a:p>
        </p:txBody>
      </p:sp>
      <p:sp>
        <p:nvSpPr>
          <p:cNvPr id="45" name="직사각형 4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46" name="직사각형 45"/>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47" name="TextBox 46"/>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9" name="직사각형 48"/>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15" name="그룹 14"/>
          <p:cNvGrpSpPr/>
          <p:nvPr/>
        </p:nvGrpSpPr>
        <p:grpSpPr>
          <a:xfrm>
            <a:off x="971600" y="2416626"/>
            <a:ext cx="432048" cy="431966"/>
            <a:chOff x="2788498" y="3043103"/>
            <a:chExt cx="1346656" cy="1346400"/>
          </a:xfrm>
        </p:grpSpPr>
        <p:sp>
          <p:nvSpPr>
            <p:cNvPr id="95" name="직사각형 94"/>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7" name="TextBox 86"/>
          <p:cNvSpPr txBox="1"/>
          <p:nvPr/>
        </p:nvSpPr>
        <p:spPr>
          <a:xfrm>
            <a:off x="1547664" y="2478721"/>
            <a:ext cx="1944216" cy="307777"/>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3" name="TextBox 92"/>
          <p:cNvSpPr txBox="1"/>
          <p:nvPr/>
        </p:nvSpPr>
        <p:spPr>
          <a:xfrm>
            <a:off x="3721741" y="2532582"/>
            <a:ext cx="943695" cy="200055"/>
          </a:xfrm>
          <a:prstGeom prst="rect">
            <a:avLst/>
          </a:prstGeom>
          <a:noFill/>
        </p:spPr>
        <p:txBody>
          <a:bodyPr wrap="square" rtlCol="0">
            <a:spAutoFit/>
          </a:bodyPr>
          <a:lstStyle/>
          <a:p>
            <a:pPr algn="r"/>
            <a:r>
              <a:rPr lang="en-US" altLang="ko-KR" sz="700" smtClean="0"/>
              <a:t>1,234,567,890 </a:t>
            </a:r>
            <a:r>
              <a:rPr lang="ko-KR" altLang="en-US" sz="700" dirty="0" smtClean="0"/>
              <a:t>원</a:t>
            </a:r>
            <a:endParaRPr lang="ko-KR" altLang="en-US" sz="700" dirty="0"/>
          </a:p>
        </p:txBody>
      </p:sp>
      <p:sp>
        <p:nvSpPr>
          <p:cNvPr id="115" name="TextBox 114"/>
          <p:cNvSpPr txBox="1"/>
          <p:nvPr/>
        </p:nvSpPr>
        <p:spPr>
          <a:xfrm>
            <a:off x="5793624" y="2532582"/>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16" name="TextBox 115"/>
          <p:cNvSpPr txBox="1"/>
          <p:nvPr/>
        </p:nvSpPr>
        <p:spPr>
          <a:xfrm>
            <a:off x="6498762" y="2532582"/>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21" name="TextBox 120"/>
          <p:cNvSpPr txBox="1"/>
          <p:nvPr/>
        </p:nvSpPr>
        <p:spPr>
          <a:xfrm>
            <a:off x="611561" y="1778526"/>
            <a:ext cx="1249699" cy="200055"/>
          </a:xfrm>
          <a:prstGeom prst="rect">
            <a:avLst/>
          </a:prstGeom>
          <a:noFill/>
        </p:spPr>
        <p:txBody>
          <a:bodyPr wrap="square" rtlCol="0">
            <a:spAutoFit/>
          </a:bodyPr>
          <a:lstStyle/>
          <a:p>
            <a:r>
              <a:rPr lang="en-US" altLang="ko-KR" sz="700" b="1" dirty="0" smtClean="0"/>
              <a:t>1. </a:t>
            </a:r>
            <a:r>
              <a:rPr lang="ko-KR" altLang="en-US" sz="700" b="1" dirty="0" smtClean="0"/>
              <a:t>결제 상품 확인</a:t>
            </a:r>
            <a:endParaRPr lang="ko-KR" altLang="en-US" sz="700" b="1" dirty="0"/>
          </a:p>
        </p:txBody>
      </p:sp>
      <p:sp>
        <p:nvSpPr>
          <p:cNvPr id="122" name="TextBox 121"/>
          <p:cNvSpPr txBox="1"/>
          <p:nvPr/>
        </p:nvSpPr>
        <p:spPr>
          <a:xfrm>
            <a:off x="3889669" y="2027097"/>
            <a:ext cx="500563" cy="200055"/>
          </a:xfrm>
          <a:prstGeom prst="rect">
            <a:avLst/>
          </a:prstGeom>
          <a:noFill/>
        </p:spPr>
        <p:txBody>
          <a:bodyPr wrap="square" rtlCol="0">
            <a:spAutoFit/>
          </a:bodyPr>
          <a:lstStyle/>
          <a:p>
            <a:pPr algn="ctr"/>
            <a:r>
              <a:rPr lang="ko-KR" altLang="en-US" sz="700" dirty="0" smtClean="0"/>
              <a:t>판매가</a:t>
            </a:r>
            <a:endParaRPr lang="ko-KR" altLang="en-US" sz="700" dirty="0"/>
          </a:p>
        </p:txBody>
      </p:sp>
      <p:sp>
        <p:nvSpPr>
          <p:cNvPr id="123" name="TextBox 122"/>
          <p:cNvSpPr txBox="1"/>
          <p:nvPr/>
        </p:nvSpPr>
        <p:spPr>
          <a:xfrm>
            <a:off x="5105365" y="2040904"/>
            <a:ext cx="500563" cy="200055"/>
          </a:xfrm>
          <a:prstGeom prst="rect">
            <a:avLst/>
          </a:prstGeom>
          <a:noFill/>
        </p:spPr>
        <p:txBody>
          <a:bodyPr wrap="square" rtlCol="0">
            <a:spAutoFit/>
          </a:bodyPr>
          <a:lstStyle/>
          <a:p>
            <a:pPr algn="ctr"/>
            <a:r>
              <a:rPr lang="ko-KR" altLang="en-US" sz="700" dirty="0" smtClean="0"/>
              <a:t>수량</a:t>
            </a:r>
            <a:endParaRPr lang="ko-KR" altLang="en-US" sz="700" dirty="0"/>
          </a:p>
        </p:txBody>
      </p:sp>
      <p:sp>
        <p:nvSpPr>
          <p:cNvPr id="124" name="TextBox 123"/>
          <p:cNvSpPr txBox="1"/>
          <p:nvPr/>
        </p:nvSpPr>
        <p:spPr>
          <a:xfrm>
            <a:off x="6084169" y="2044520"/>
            <a:ext cx="589400" cy="200055"/>
          </a:xfrm>
          <a:prstGeom prst="rect">
            <a:avLst/>
          </a:prstGeom>
          <a:noFill/>
        </p:spPr>
        <p:txBody>
          <a:bodyPr wrap="square" rtlCol="0">
            <a:spAutoFit/>
          </a:bodyPr>
          <a:lstStyle/>
          <a:p>
            <a:pPr algn="ctr"/>
            <a:r>
              <a:rPr lang="ko-KR" altLang="en-US" sz="700" smtClean="0"/>
              <a:t>구매금액</a:t>
            </a:r>
            <a:endParaRPr lang="ko-KR" altLang="en-US" sz="700" dirty="0"/>
          </a:p>
        </p:txBody>
      </p:sp>
      <p:grpSp>
        <p:nvGrpSpPr>
          <p:cNvPr id="126" name="그룹 125"/>
          <p:cNvGrpSpPr/>
          <p:nvPr/>
        </p:nvGrpSpPr>
        <p:grpSpPr>
          <a:xfrm>
            <a:off x="965967" y="3094800"/>
            <a:ext cx="432048" cy="431966"/>
            <a:chOff x="2788498" y="3043103"/>
            <a:chExt cx="1346656" cy="1346400"/>
          </a:xfrm>
        </p:grpSpPr>
        <p:sp>
          <p:nvSpPr>
            <p:cNvPr id="136" name="직사각형 135"/>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38" name="직선 연결선 137"/>
          <p:cNvCxnSpPr/>
          <p:nvPr/>
        </p:nvCxnSpPr>
        <p:spPr>
          <a:xfrm>
            <a:off x="683569" y="2972934"/>
            <a:ext cx="61349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0" name="그룹 139"/>
          <p:cNvGrpSpPr/>
          <p:nvPr/>
        </p:nvGrpSpPr>
        <p:grpSpPr>
          <a:xfrm>
            <a:off x="966180" y="3789061"/>
            <a:ext cx="432048" cy="431966"/>
            <a:chOff x="2788498" y="3043103"/>
            <a:chExt cx="1346656" cy="1346400"/>
          </a:xfrm>
        </p:grpSpPr>
        <p:sp>
          <p:nvSpPr>
            <p:cNvPr id="150" name="직사각형 149"/>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4" name="그룹 153"/>
          <p:cNvGrpSpPr/>
          <p:nvPr/>
        </p:nvGrpSpPr>
        <p:grpSpPr>
          <a:xfrm>
            <a:off x="958073" y="4509141"/>
            <a:ext cx="432048" cy="431966"/>
            <a:chOff x="2788498" y="3043103"/>
            <a:chExt cx="1346656" cy="1346400"/>
          </a:xfrm>
        </p:grpSpPr>
        <p:sp>
          <p:nvSpPr>
            <p:cNvPr id="164" name="직사각형 163"/>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8" name="직선 연결선 167"/>
          <p:cNvCxnSpPr/>
          <p:nvPr/>
        </p:nvCxnSpPr>
        <p:spPr>
          <a:xfrm>
            <a:off x="683569" y="5085205"/>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a:xfrm>
            <a:off x="683569" y="2268135"/>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3775901" y="5165466"/>
            <a:ext cx="864095" cy="200055"/>
          </a:xfrm>
          <a:prstGeom prst="rect">
            <a:avLst/>
          </a:prstGeom>
          <a:noFill/>
        </p:spPr>
        <p:txBody>
          <a:bodyPr wrap="square" rtlCol="0">
            <a:spAutoFit/>
          </a:bodyPr>
          <a:lstStyle/>
          <a:p>
            <a:pPr algn="r"/>
            <a:r>
              <a:rPr lang="ko-KR" altLang="en-US" sz="700" dirty="0" smtClean="0"/>
              <a:t>상품 </a:t>
            </a:r>
            <a:r>
              <a:rPr lang="en-US" altLang="ko-KR" sz="700" dirty="0" smtClean="0"/>
              <a:t>4</a:t>
            </a:r>
            <a:r>
              <a:rPr lang="ko-KR" altLang="en-US" sz="700" dirty="0" smtClean="0"/>
              <a:t>건 합계</a:t>
            </a:r>
            <a:endParaRPr lang="ko-KR" altLang="en-US" sz="700" dirty="0"/>
          </a:p>
        </p:txBody>
      </p:sp>
      <p:sp>
        <p:nvSpPr>
          <p:cNvPr id="171" name="TextBox 170"/>
          <p:cNvSpPr txBox="1"/>
          <p:nvPr/>
        </p:nvSpPr>
        <p:spPr>
          <a:xfrm>
            <a:off x="5004048" y="5157772"/>
            <a:ext cx="553959"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72" name="TextBox 171"/>
          <p:cNvSpPr txBox="1"/>
          <p:nvPr/>
        </p:nvSpPr>
        <p:spPr>
          <a:xfrm>
            <a:off x="5704473" y="5157772"/>
            <a:ext cx="862929" cy="215444"/>
          </a:xfrm>
          <a:prstGeom prst="rect">
            <a:avLst/>
          </a:prstGeom>
          <a:noFill/>
        </p:spPr>
        <p:txBody>
          <a:bodyPr wrap="square" rtlCol="0">
            <a:spAutoFit/>
          </a:bodyPr>
          <a:lstStyle/>
          <a:p>
            <a:pPr algn="r" fontAlgn="ctr"/>
            <a:r>
              <a:rPr lang="en-US" altLang="ko-KR" sz="800" b="1" dirty="0" smtClean="0">
                <a:latin typeface="+mj-ea"/>
                <a:ea typeface="+mj-ea"/>
              </a:rPr>
              <a:t>9,876,543,120</a:t>
            </a:r>
            <a:endParaRPr lang="en-US" altLang="ko-KR" sz="800" b="1" dirty="0">
              <a:solidFill>
                <a:srgbClr val="000000"/>
              </a:solidFill>
              <a:latin typeface="+mj-ea"/>
              <a:ea typeface="+mj-ea"/>
            </a:endParaRPr>
          </a:p>
        </p:txBody>
      </p:sp>
      <p:sp>
        <p:nvSpPr>
          <p:cNvPr id="173" name="TextBox 172"/>
          <p:cNvSpPr txBox="1"/>
          <p:nvPr/>
        </p:nvSpPr>
        <p:spPr>
          <a:xfrm>
            <a:off x="6498762" y="5157280"/>
            <a:ext cx="267033" cy="200055"/>
          </a:xfrm>
          <a:prstGeom prst="rect">
            <a:avLst/>
          </a:prstGeom>
          <a:noFill/>
        </p:spPr>
        <p:txBody>
          <a:bodyPr wrap="square" rtlCol="0">
            <a:spAutoFit/>
          </a:bodyPr>
          <a:lstStyle/>
          <a:p>
            <a:pPr algn="r"/>
            <a:r>
              <a:rPr lang="ko-KR" altLang="en-US" sz="700" dirty="0" smtClean="0"/>
              <a:t>원</a:t>
            </a:r>
            <a:endParaRPr lang="ko-KR" altLang="en-US" sz="700" dirty="0"/>
          </a:p>
        </p:txBody>
      </p:sp>
      <p:sp>
        <p:nvSpPr>
          <p:cNvPr id="99" name="TextBox 98"/>
          <p:cNvSpPr txBox="1"/>
          <p:nvPr/>
        </p:nvSpPr>
        <p:spPr>
          <a:xfrm>
            <a:off x="5005846" y="2532582"/>
            <a:ext cx="552161" cy="200055"/>
          </a:xfrm>
          <a:prstGeom prst="rect">
            <a:avLst/>
          </a:prstGeom>
          <a:noFill/>
        </p:spPr>
        <p:txBody>
          <a:bodyPr wrap="square" rtlCol="0">
            <a:spAutoFit/>
          </a:bodyPr>
          <a:lstStyle/>
          <a:p>
            <a:pPr algn="r"/>
            <a:r>
              <a:rPr lang="en-US" altLang="ko-KR" sz="700" dirty="0" smtClean="0"/>
              <a:t>2 </a:t>
            </a:r>
            <a:r>
              <a:rPr lang="ko-KR" altLang="en-US" sz="700" dirty="0" smtClean="0"/>
              <a:t>개</a:t>
            </a:r>
            <a:endParaRPr lang="ko-KR" altLang="en-US" sz="700" dirty="0"/>
          </a:p>
        </p:txBody>
      </p:sp>
      <p:sp>
        <p:nvSpPr>
          <p:cNvPr id="101" name="TextBox 100"/>
          <p:cNvSpPr txBox="1"/>
          <p:nvPr/>
        </p:nvSpPr>
        <p:spPr>
          <a:xfrm>
            <a:off x="1540176" y="3156895"/>
            <a:ext cx="1944216" cy="307777"/>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02" name="TextBox 101"/>
          <p:cNvSpPr txBox="1"/>
          <p:nvPr/>
        </p:nvSpPr>
        <p:spPr>
          <a:xfrm>
            <a:off x="3714253" y="3210756"/>
            <a:ext cx="943695" cy="200055"/>
          </a:xfrm>
          <a:prstGeom prst="rect">
            <a:avLst/>
          </a:prstGeom>
          <a:noFill/>
        </p:spPr>
        <p:txBody>
          <a:bodyPr wrap="square" rtlCol="0">
            <a:spAutoFit/>
          </a:bodyPr>
          <a:lstStyle/>
          <a:p>
            <a:pPr algn="r"/>
            <a:r>
              <a:rPr lang="en-US" altLang="ko-KR" sz="700" smtClean="0"/>
              <a:t>1,234,567,890 </a:t>
            </a:r>
            <a:r>
              <a:rPr lang="ko-KR" altLang="en-US" sz="700" dirty="0" smtClean="0"/>
              <a:t>원</a:t>
            </a:r>
            <a:endParaRPr lang="ko-KR" altLang="en-US" sz="700" dirty="0"/>
          </a:p>
        </p:txBody>
      </p:sp>
      <p:sp>
        <p:nvSpPr>
          <p:cNvPr id="103" name="TextBox 102"/>
          <p:cNvSpPr txBox="1"/>
          <p:nvPr/>
        </p:nvSpPr>
        <p:spPr>
          <a:xfrm>
            <a:off x="5793624" y="3210756"/>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04" name="TextBox 103"/>
          <p:cNvSpPr txBox="1"/>
          <p:nvPr/>
        </p:nvSpPr>
        <p:spPr>
          <a:xfrm>
            <a:off x="6498762" y="3210756"/>
            <a:ext cx="267033" cy="200055"/>
          </a:xfrm>
          <a:prstGeom prst="rect">
            <a:avLst/>
          </a:prstGeom>
          <a:noFill/>
        </p:spPr>
        <p:txBody>
          <a:bodyPr wrap="square" rtlCol="0">
            <a:spAutoFit/>
          </a:bodyPr>
          <a:lstStyle/>
          <a:p>
            <a:pPr algn="r"/>
            <a:r>
              <a:rPr lang="ko-KR" altLang="en-US" sz="700" smtClean="0"/>
              <a:t>원</a:t>
            </a:r>
            <a:endParaRPr lang="ko-KR" altLang="en-US" sz="700" dirty="0"/>
          </a:p>
        </p:txBody>
      </p:sp>
      <p:cxnSp>
        <p:nvCxnSpPr>
          <p:cNvPr id="105" name="직선 연결선 104"/>
          <p:cNvCxnSpPr/>
          <p:nvPr/>
        </p:nvCxnSpPr>
        <p:spPr>
          <a:xfrm>
            <a:off x="676081" y="3645045"/>
            <a:ext cx="61349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005846" y="3210756"/>
            <a:ext cx="552161" cy="200055"/>
          </a:xfrm>
          <a:prstGeom prst="rect">
            <a:avLst/>
          </a:prstGeom>
          <a:noFill/>
        </p:spPr>
        <p:txBody>
          <a:bodyPr wrap="square" rtlCol="0">
            <a:spAutoFit/>
          </a:bodyPr>
          <a:lstStyle/>
          <a:p>
            <a:pPr algn="r"/>
            <a:r>
              <a:rPr lang="en-US" altLang="ko-KR" sz="700" dirty="0" smtClean="0"/>
              <a:t>2 </a:t>
            </a:r>
            <a:r>
              <a:rPr lang="ko-KR" altLang="en-US" sz="700" dirty="0" smtClean="0"/>
              <a:t>개</a:t>
            </a:r>
            <a:endParaRPr lang="ko-KR" altLang="en-US" sz="700" dirty="0"/>
          </a:p>
        </p:txBody>
      </p:sp>
      <p:sp>
        <p:nvSpPr>
          <p:cNvPr id="107" name="TextBox 106"/>
          <p:cNvSpPr txBox="1"/>
          <p:nvPr/>
        </p:nvSpPr>
        <p:spPr>
          <a:xfrm>
            <a:off x="1522224" y="3867045"/>
            <a:ext cx="1944216" cy="307777"/>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08" name="TextBox 107"/>
          <p:cNvSpPr txBox="1"/>
          <p:nvPr/>
        </p:nvSpPr>
        <p:spPr>
          <a:xfrm>
            <a:off x="3696301" y="3920906"/>
            <a:ext cx="943695" cy="200055"/>
          </a:xfrm>
          <a:prstGeom prst="rect">
            <a:avLst/>
          </a:prstGeom>
          <a:noFill/>
        </p:spPr>
        <p:txBody>
          <a:bodyPr wrap="square" rtlCol="0">
            <a:spAutoFit/>
          </a:bodyPr>
          <a:lstStyle/>
          <a:p>
            <a:pPr algn="r"/>
            <a:r>
              <a:rPr lang="en-US" altLang="ko-KR" sz="700" smtClean="0"/>
              <a:t>1,234,567,890 </a:t>
            </a:r>
            <a:r>
              <a:rPr lang="ko-KR" altLang="en-US" sz="700" dirty="0" smtClean="0"/>
              <a:t>원</a:t>
            </a:r>
            <a:endParaRPr lang="ko-KR" altLang="en-US" sz="700" dirty="0"/>
          </a:p>
        </p:txBody>
      </p:sp>
      <p:sp>
        <p:nvSpPr>
          <p:cNvPr id="109" name="TextBox 108"/>
          <p:cNvSpPr txBox="1"/>
          <p:nvPr/>
        </p:nvSpPr>
        <p:spPr>
          <a:xfrm>
            <a:off x="5793624" y="3920906"/>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10" name="TextBox 109"/>
          <p:cNvSpPr txBox="1"/>
          <p:nvPr/>
        </p:nvSpPr>
        <p:spPr>
          <a:xfrm>
            <a:off x="6498762" y="3920906"/>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18" name="TextBox 117"/>
          <p:cNvSpPr txBox="1"/>
          <p:nvPr/>
        </p:nvSpPr>
        <p:spPr>
          <a:xfrm>
            <a:off x="5005846" y="3920906"/>
            <a:ext cx="552161" cy="200055"/>
          </a:xfrm>
          <a:prstGeom prst="rect">
            <a:avLst/>
          </a:prstGeom>
          <a:noFill/>
        </p:spPr>
        <p:txBody>
          <a:bodyPr wrap="square" rtlCol="0">
            <a:spAutoFit/>
          </a:bodyPr>
          <a:lstStyle/>
          <a:p>
            <a:pPr algn="r"/>
            <a:r>
              <a:rPr lang="en-US" altLang="ko-KR" sz="700" dirty="0" smtClean="0"/>
              <a:t>2 </a:t>
            </a:r>
            <a:r>
              <a:rPr lang="ko-KR" altLang="en-US" sz="700" dirty="0" smtClean="0"/>
              <a:t>개</a:t>
            </a:r>
            <a:endParaRPr lang="ko-KR" altLang="en-US" sz="700" dirty="0"/>
          </a:p>
        </p:txBody>
      </p:sp>
      <p:cxnSp>
        <p:nvCxnSpPr>
          <p:cNvPr id="167" name="직선 연결선 166"/>
          <p:cNvCxnSpPr/>
          <p:nvPr/>
        </p:nvCxnSpPr>
        <p:spPr>
          <a:xfrm>
            <a:off x="683570" y="4365125"/>
            <a:ext cx="61349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1515783" y="4581874"/>
            <a:ext cx="1944216" cy="307777"/>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78" name="TextBox 177"/>
          <p:cNvSpPr txBox="1"/>
          <p:nvPr/>
        </p:nvSpPr>
        <p:spPr>
          <a:xfrm>
            <a:off x="3689860" y="4635735"/>
            <a:ext cx="943695" cy="200055"/>
          </a:xfrm>
          <a:prstGeom prst="rect">
            <a:avLst/>
          </a:prstGeom>
          <a:noFill/>
        </p:spPr>
        <p:txBody>
          <a:bodyPr wrap="square" rtlCol="0">
            <a:spAutoFit/>
          </a:bodyPr>
          <a:lstStyle/>
          <a:p>
            <a:pPr algn="r"/>
            <a:r>
              <a:rPr lang="en-US" altLang="ko-KR" sz="700" smtClean="0"/>
              <a:t>1,234,567,890 </a:t>
            </a:r>
            <a:r>
              <a:rPr lang="ko-KR" altLang="en-US" sz="700" dirty="0" smtClean="0"/>
              <a:t>원</a:t>
            </a:r>
            <a:endParaRPr lang="ko-KR" altLang="en-US" sz="700" dirty="0"/>
          </a:p>
        </p:txBody>
      </p:sp>
      <p:sp>
        <p:nvSpPr>
          <p:cNvPr id="179" name="TextBox 178"/>
          <p:cNvSpPr txBox="1"/>
          <p:nvPr/>
        </p:nvSpPr>
        <p:spPr>
          <a:xfrm>
            <a:off x="5793624" y="4635735"/>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80" name="TextBox 179"/>
          <p:cNvSpPr txBox="1"/>
          <p:nvPr/>
        </p:nvSpPr>
        <p:spPr>
          <a:xfrm>
            <a:off x="5005846" y="4635735"/>
            <a:ext cx="552161" cy="200055"/>
          </a:xfrm>
          <a:prstGeom prst="rect">
            <a:avLst/>
          </a:prstGeom>
          <a:noFill/>
        </p:spPr>
        <p:txBody>
          <a:bodyPr wrap="square" rtlCol="0">
            <a:spAutoFit/>
          </a:bodyPr>
          <a:lstStyle/>
          <a:p>
            <a:pPr algn="r"/>
            <a:r>
              <a:rPr lang="en-US" altLang="ko-KR" sz="700" dirty="0" smtClean="0"/>
              <a:t>2 </a:t>
            </a:r>
            <a:r>
              <a:rPr lang="ko-KR" altLang="en-US" sz="700" dirty="0" smtClean="0"/>
              <a:t>개</a:t>
            </a:r>
            <a:endParaRPr lang="ko-KR" altLang="en-US" sz="700" dirty="0"/>
          </a:p>
        </p:txBody>
      </p:sp>
      <p:sp>
        <p:nvSpPr>
          <p:cNvPr id="181" name="TextBox 180"/>
          <p:cNvSpPr txBox="1"/>
          <p:nvPr/>
        </p:nvSpPr>
        <p:spPr>
          <a:xfrm>
            <a:off x="1861260" y="2027096"/>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sp>
        <p:nvSpPr>
          <p:cNvPr id="183" name="TextBox 182"/>
          <p:cNvSpPr txBox="1"/>
          <p:nvPr/>
        </p:nvSpPr>
        <p:spPr>
          <a:xfrm>
            <a:off x="6498762" y="4635735"/>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84" name="TextBox 183"/>
          <p:cNvSpPr txBox="1"/>
          <p:nvPr/>
        </p:nvSpPr>
        <p:spPr>
          <a:xfrm>
            <a:off x="5666362" y="5373216"/>
            <a:ext cx="1071222" cy="200055"/>
          </a:xfrm>
          <a:prstGeom prst="rect">
            <a:avLst/>
          </a:prstGeom>
          <a:noFill/>
        </p:spPr>
        <p:txBody>
          <a:bodyPr wrap="square" rtlCol="0">
            <a:spAutoFit/>
          </a:bodyPr>
          <a:lstStyle/>
          <a:p>
            <a:pPr algn="r"/>
            <a:r>
              <a:rPr lang="ko-KR" altLang="en-US" sz="700" dirty="0" err="1" smtClean="0"/>
              <a:t>배송비</a:t>
            </a:r>
            <a:r>
              <a:rPr lang="ko-KR" altLang="en-US" sz="700" dirty="0" smtClean="0"/>
              <a:t> </a:t>
            </a:r>
            <a:r>
              <a:rPr lang="en-US" altLang="ko-KR" sz="700" dirty="0" smtClean="0"/>
              <a:t>+ 5,000 </a:t>
            </a:r>
            <a:r>
              <a:rPr lang="ko-KR" altLang="en-US" sz="700" dirty="0" smtClean="0"/>
              <a:t>원</a:t>
            </a:r>
            <a:endParaRPr lang="ko-KR" altLang="en-US" sz="700" dirty="0"/>
          </a:p>
        </p:txBody>
      </p:sp>
      <p:sp>
        <p:nvSpPr>
          <p:cNvPr id="68" name="TextBox 67"/>
          <p:cNvSpPr txBox="1"/>
          <p:nvPr/>
        </p:nvSpPr>
        <p:spPr>
          <a:xfrm>
            <a:off x="3598780" y="5383889"/>
            <a:ext cx="1981897" cy="200055"/>
          </a:xfrm>
          <a:prstGeom prst="rect">
            <a:avLst/>
          </a:prstGeom>
          <a:noFill/>
        </p:spPr>
        <p:txBody>
          <a:bodyPr wrap="square" rtlCol="0">
            <a:spAutoFit/>
          </a:bodyPr>
          <a:lstStyle/>
          <a:p>
            <a:pPr algn="r"/>
            <a:r>
              <a:rPr lang="en-US" altLang="ko-KR" sz="700" dirty="0" smtClean="0"/>
              <a:t>(10,000,000,000</a:t>
            </a:r>
            <a:r>
              <a:rPr lang="ko-KR" altLang="en-US" sz="700" dirty="0" smtClean="0"/>
              <a:t>원 이상 </a:t>
            </a:r>
            <a:r>
              <a:rPr lang="ko-KR" altLang="en-US" sz="700" dirty="0" err="1" smtClean="0"/>
              <a:t>주문시</a:t>
            </a:r>
            <a:r>
              <a:rPr lang="ko-KR" altLang="en-US" sz="700" dirty="0" smtClean="0"/>
              <a:t> </a:t>
            </a:r>
            <a:r>
              <a:rPr lang="ko-KR" altLang="en-US" sz="700" dirty="0" err="1" smtClean="0"/>
              <a:t>배송비</a:t>
            </a:r>
            <a:r>
              <a:rPr lang="ko-KR" altLang="en-US" sz="700" dirty="0" smtClean="0"/>
              <a:t> 무료</a:t>
            </a:r>
            <a:r>
              <a:rPr lang="en-US" altLang="ko-KR" sz="700" dirty="0" smtClean="0"/>
              <a:t>)</a:t>
            </a:r>
            <a:endParaRPr lang="ko-KR" altLang="en-US" sz="700" dirty="0"/>
          </a:p>
        </p:txBody>
      </p:sp>
      <p:sp>
        <p:nvSpPr>
          <p:cNvPr id="69" name="TextBox 68"/>
          <p:cNvSpPr txBox="1"/>
          <p:nvPr/>
        </p:nvSpPr>
        <p:spPr>
          <a:xfrm>
            <a:off x="3779912" y="5596934"/>
            <a:ext cx="864095" cy="200055"/>
          </a:xfrm>
          <a:prstGeom prst="rect">
            <a:avLst/>
          </a:prstGeom>
          <a:noFill/>
        </p:spPr>
        <p:txBody>
          <a:bodyPr wrap="square" rtlCol="0">
            <a:spAutoFit/>
          </a:bodyPr>
          <a:lstStyle/>
          <a:p>
            <a:pPr algn="r"/>
            <a:r>
              <a:rPr lang="ko-KR" altLang="en-US" sz="700" dirty="0" smtClean="0"/>
              <a:t>결제 총액</a:t>
            </a:r>
            <a:endParaRPr lang="ko-KR" altLang="en-US" sz="700" dirty="0"/>
          </a:p>
        </p:txBody>
      </p:sp>
      <p:sp>
        <p:nvSpPr>
          <p:cNvPr id="70" name="TextBox 69"/>
          <p:cNvSpPr txBox="1"/>
          <p:nvPr/>
        </p:nvSpPr>
        <p:spPr>
          <a:xfrm>
            <a:off x="5708484" y="5589240"/>
            <a:ext cx="862929" cy="215444"/>
          </a:xfrm>
          <a:prstGeom prst="rect">
            <a:avLst/>
          </a:prstGeom>
          <a:noFill/>
        </p:spPr>
        <p:txBody>
          <a:bodyPr wrap="square" rtlCol="0">
            <a:spAutoFit/>
          </a:bodyPr>
          <a:lstStyle/>
          <a:p>
            <a:pPr algn="r" fontAlgn="ctr"/>
            <a:r>
              <a:rPr lang="en-US" altLang="ko-KR" sz="800" b="1" dirty="0" smtClean="0">
                <a:latin typeface="+mj-ea"/>
                <a:ea typeface="+mj-ea"/>
              </a:rPr>
              <a:t>9,876,548,120</a:t>
            </a:r>
            <a:endParaRPr lang="en-US" altLang="ko-KR" sz="800" b="1" dirty="0">
              <a:solidFill>
                <a:srgbClr val="000000"/>
              </a:solidFill>
              <a:latin typeface="+mj-ea"/>
              <a:ea typeface="+mj-ea"/>
            </a:endParaRPr>
          </a:p>
        </p:txBody>
      </p:sp>
      <p:sp>
        <p:nvSpPr>
          <p:cNvPr id="71" name="TextBox 70"/>
          <p:cNvSpPr txBox="1"/>
          <p:nvPr/>
        </p:nvSpPr>
        <p:spPr>
          <a:xfrm>
            <a:off x="6527566" y="5590229"/>
            <a:ext cx="267033" cy="200055"/>
          </a:xfrm>
          <a:prstGeom prst="rect">
            <a:avLst/>
          </a:prstGeom>
          <a:noFill/>
        </p:spPr>
        <p:txBody>
          <a:bodyPr wrap="square" rtlCol="0">
            <a:spAutoFit/>
          </a:bodyPr>
          <a:lstStyle/>
          <a:p>
            <a:pPr algn="r"/>
            <a:r>
              <a:rPr lang="ko-KR" altLang="en-US" sz="700" dirty="0" smtClean="0"/>
              <a:t>원</a:t>
            </a:r>
            <a:endParaRPr lang="ko-KR" altLang="en-US" sz="700" dirty="0"/>
          </a:p>
        </p:txBody>
      </p:sp>
      <p:sp>
        <p:nvSpPr>
          <p:cNvPr id="72" name="직사각형 71"/>
          <p:cNvSpPr/>
          <p:nvPr/>
        </p:nvSpPr>
        <p:spPr>
          <a:xfrm>
            <a:off x="3661443" y="5373216"/>
            <a:ext cx="728789"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3573004" y="5330529"/>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74" name="직사각형 73"/>
          <p:cNvSpPr/>
          <p:nvPr/>
        </p:nvSpPr>
        <p:spPr>
          <a:xfrm>
            <a:off x="5859295" y="5351762"/>
            <a:ext cx="728789"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5770856" y="530907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graphicFrame>
        <p:nvGraphicFramePr>
          <p:cNvPr id="76" name="표 75"/>
          <p:cNvGraphicFramePr>
            <a:graphicFrameLocks noGrp="1"/>
          </p:cNvGraphicFramePr>
          <p:nvPr>
            <p:extLst>
              <p:ext uri="{D42A27DB-BD31-4B8C-83A1-F6EECF244321}">
                <p14:modId xmlns:p14="http://schemas.microsoft.com/office/powerpoint/2010/main" val="3699128583"/>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기준금액 노출</a:t>
                      </a:r>
                      <a:r>
                        <a:rPr lang="en-US" altLang="ko-KR" sz="800" b="0" dirty="0" smtClean="0">
                          <a:solidFill>
                            <a:schemeClr val="tx1"/>
                          </a:solidFill>
                        </a:rPr>
                        <a:t>(</a:t>
                      </a:r>
                      <a:r>
                        <a:rPr lang="ko-KR" altLang="en-US" sz="800" b="0" dirty="0" smtClean="0">
                          <a:solidFill>
                            <a:schemeClr val="tx1"/>
                          </a:solidFill>
                        </a:rPr>
                        <a:t>관리자 </a:t>
                      </a:r>
                      <a:r>
                        <a:rPr lang="ko-KR" altLang="en-US" sz="800" b="0" dirty="0" err="1" smtClean="0">
                          <a:solidFill>
                            <a:schemeClr val="tx1"/>
                          </a:solidFill>
                        </a:rPr>
                        <a:t>등록값</a:t>
                      </a:r>
                      <a:r>
                        <a:rPr lang="en-US" altLang="ko-KR" sz="800" b="0" dirty="0" smtClean="0">
                          <a:solidFill>
                            <a:schemeClr val="tx1"/>
                          </a:solidFill>
                        </a:rPr>
                        <a:t>)</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배송비</a:t>
                      </a:r>
                      <a:r>
                        <a:rPr lang="ko-KR" altLang="en-US" sz="800" b="0" dirty="0" smtClean="0">
                          <a:solidFill>
                            <a:schemeClr val="tx1"/>
                          </a:solidFill>
                        </a:rPr>
                        <a:t> 발생</a:t>
                      </a:r>
                      <a:r>
                        <a:rPr lang="ko-KR" altLang="en-US" sz="800" b="0" baseline="0" dirty="0" smtClean="0">
                          <a:solidFill>
                            <a:schemeClr val="tx1"/>
                          </a:solidFill>
                        </a:rPr>
                        <a:t> 시 노출</a:t>
                      </a:r>
                      <a:r>
                        <a:rPr lang="en-US" altLang="ko-KR" sz="800" b="0" baseline="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baseline="0" dirty="0" err="1" smtClean="0">
                          <a:solidFill>
                            <a:schemeClr val="tx1"/>
                          </a:solidFill>
                        </a:rPr>
                        <a:t>배송비</a:t>
                      </a:r>
                      <a:r>
                        <a:rPr lang="ko-KR" altLang="en-US" sz="800" b="0" baseline="0" dirty="0" smtClean="0">
                          <a:solidFill>
                            <a:schemeClr val="tx1"/>
                          </a:solidFill>
                        </a:rPr>
                        <a:t> </a:t>
                      </a:r>
                      <a:r>
                        <a:rPr lang="ko-KR" altLang="en-US" sz="800" b="0" baseline="0" dirty="0" err="1" smtClean="0">
                          <a:solidFill>
                            <a:schemeClr val="tx1"/>
                          </a:solidFill>
                        </a:rPr>
                        <a:t>미발생</a:t>
                      </a:r>
                      <a:r>
                        <a:rPr lang="ko-KR" altLang="en-US" sz="800" b="0" baseline="0" dirty="0" smtClean="0">
                          <a:solidFill>
                            <a:schemeClr val="tx1"/>
                          </a:solidFill>
                        </a:rPr>
                        <a:t> 시 </a:t>
                      </a:r>
                      <a:r>
                        <a:rPr lang="en-US" altLang="ko-KR" sz="800" b="0" baseline="0" dirty="0" smtClean="0">
                          <a:solidFill>
                            <a:schemeClr val="tx1"/>
                          </a:solidFill>
                        </a:rPr>
                        <a:t>0 </a:t>
                      </a:r>
                      <a:r>
                        <a:rPr lang="ko-KR" altLang="en-US" sz="800" b="0" baseline="0" dirty="0" smtClean="0">
                          <a:solidFill>
                            <a:schemeClr val="tx1"/>
                          </a:solidFill>
                        </a:rPr>
                        <a:t>원</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7840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89942" y="980728"/>
            <a:ext cx="1092936" cy="259228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cxnSp>
        <p:nvCxnSpPr>
          <p:cNvPr id="2" name="직선 연결선 1"/>
          <p:cNvCxnSpPr/>
          <p:nvPr/>
        </p:nvCxnSpPr>
        <p:spPr>
          <a:xfrm>
            <a:off x="683569" y="980728"/>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11561" y="692696"/>
            <a:ext cx="1249699" cy="200055"/>
          </a:xfrm>
          <a:prstGeom prst="rect">
            <a:avLst/>
          </a:prstGeom>
          <a:noFill/>
        </p:spPr>
        <p:txBody>
          <a:bodyPr wrap="square" rtlCol="0">
            <a:spAutoFit/>
          </a:bodyPr>
          <a:lstStyle/>
          <a:p>
            <a:r>
              <a:rPr lang="en-US" altLang="ko-KR" sz="700" b="1" dirty="0" smtClean="0"/>
              <a:t>2. </a:t>
            </a:r>
            <a:r>
              <a:rPr lang="ko-KR" altLang="en-US" sz="700" b="1" dirty="0" err="1" smtClean="0"/>
              <a:t>배송지</a:t>
            </a:r>
            <a:r>
              <a:rPr lang="ko-KR" altLang="en-US" sz="700" b="1" dirty="0" smtClean="0"/>
              <a:t> 정보</a:t>
            </a:r>
            <a:endParaRPr lang="ko-KR" altLang="en-US" sz="700" b="1" dirty="0"/>
          </a:p>
        </p:txBody>
      </p:sp>
      <p:cxnSp>
        <p:nvCxnSpPr>
          <p:cNvPr id="5" name="직선 연결선 4"/>
          <p:cNvCxnSpPr/>
          <p:nvPr/>
        </p:nvCxnSpPr>
        <p:spPr>
          <a:xfrm>
            <a:off x="689942" y="1340768"/>
            <a:ext cx="612860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p:nvSpPr>
        <p:spPr>
          <a:xfrm>
            <a:off x="807194" y="1052736"/>
            <a:ext cx="389850" cy="215444"/>
          </a:xfrm>
          <a:prstGeom prst="rect">
            <a:avLst/>
          </a:prstGeom>
        </p:spPr>
        <p:txBody>
          <a:bodyPr wrap="none">
            <a:spAutoFit/>
          </a:bodyPr>
          <a:lstStyle/>
          <a:p>
            <a:r>
              <a:rPr lang="ko-KR" altLang="en-US" sz="800" dirty="0" smtClean="0"/>
              <a:t>이</a:t>
            </a:r>
            <a:r>
              <a:rPr lang="ko-KR" altLang="en-US" sz="800" dirty="0"/>
              <a:t>름</a:t>
            </a:r>
          </a:p>
        </p:txBody>
      </p:sp>
      <p:sp>
        <p:nvSpPr>
          <p:cNvPr id="9" name="직사각형 8"/>
          <p:cNvSpPr/>
          <p:nvPr/>
        </p:nvSpPr>
        <p:spPr>
          <a:xfrm>
            <a:off x="859680" y="1777577"/>
            <a:ext cx="473206" cy="215444"/>
          </a:xfrm>
          <a:prstGeom prst="rect">
            <a:avLst/>
          </a:prstGeom>
        </p:spPr>
        <p:txBody>
          <a:bodyPr wrap="none">
            <a:spAutoFit/>
          </a:bodyPr>
          <a:lstStyle/>
          <a:p>
            <a:r>
              <a:rPr lang="en-US" altLang="ko-KR" sz="800" dirty="0" smtClean="0"/>
              <a:t>E-mail</a:t>
            </a:r>
            <a:endParaRPr lang="ko-KR" altLang="en-US" sz="800" dirty="0"/>
          </a:p>
        </p:txBody>
      </p:sp>
      <p:sp>
        <p:nvSpPr>
          <p:cNvPr id="12" name="직사각형 11"/>
          <p:cNvSpPr/>
          <p:nvPr/>
        </p:nvSpPr>
        <p:spPr>
          <a:xfrm>
            <a:off x="1882788" y="1052736"/>
            <a:ext cx="492443" cy="215444"/>
          </a:xfrm>
          <a:prstGeom prst="rect">
            <a:avLst/>
          </a:prstGeom>
        </p:spPr>
        <p:txBody>
          <a:bodyPr wrap="none">
            <a:spAutoFit/>
          </a:bodyPr>
          <a:lstStyle/>
          <a:p>
            <a:r>
              <a:rPr lang="ko-KR" altLang="en-US" sz="800" dirty="0" err="1" smtClean="0"/>
              <a:t>한강빠</a:t>
            </a:r>
            <a:endParaRPr lang="ko-KR" altLang="en-US" sz="800" dirty="0"/>
          </a:p>
        </p:txBody>
      </p:sp>
      <p:sp>
        <p:nvSpPr>
          <p:cNvPr id="13" name="직사각형 12"/>
          <p:cNvSpPr/>
          <p:nvPr/>
        </p:nvSpPr>
        <p:spPr>
          <a:xfrm>
            <a:off x="1915998" y="1796737"/>
            <a:ext cx="1872442"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123456789@123456789.123465</a:t>
            </a:r>
            <a:endParaRPr lang="ko-KR" altLang="en-US" sz="800" dirty="0">
              <a:solidFill>
                <a:schemeClr val="tx1">
                  <a:lumMod val="75000"/>
                  <a:lumOff val="25000"/>
                </a:schemeClr>
              </a:solidFill>
            </a:endParaRPr>
          </a:p>
        </p:txBody>
      </p:sp>
      <p:sp>
        <p:nvSpPr>
          <p:cNvPr id="14" name="직사각형 13"/>
          <p:cNvSpPr/>
          <p:nvPr/>
        </p:nvSpPr>
        <p:spPr>
          <a:xfrm>
            <a:off x="807194" y="1412776"/>
            <a:ext cx="492443" cy="215444"/>
          </a:xfrm>
          <a:prstGeom prst="rect">
            <a:avLst/>
          </a:prstGeom>
        </p:spPr>
        <p:txBody>
          <a:bodyPr wrap="none">
            <a:spAutoFit/>
          </a:bodyPr>
          <a:lstStyle/>
          <a:p>
            <a:r>
              <a:rPr lang="ko-KR" altLang="en-US" sz="800" dirty="0" smtClean="0"/>
              <a:t>연락처</a:t>
            </a:r>
            <a:endParaRPr lang="ko-KR" altLang="en-US" sz="800" dirty="0"/>
          </a:p>
        </p:txBody>
      </p:sp>
      <p:cxnSp>
        <p:nvCxnSpPr>
          <p:cNvPr id="15" name="직선 연결선 14"/>
          <p:cNvCxnSpPr/>
          <p:nvPr/>
        </p:nvCxnSpPr>
        <p:spPr>
          <a:xfrm>
            <a:off x="689942" y="1700808"/>
            <a:ext cx="612860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그룹 20"/>
          <p:cNvGrpSpPr/>
          <p:nvPr/>
        </p:nvGrpSpPr>
        <p:grpSpPr>
          <a:xfrm>
            <a:off x="1915998" y="1417536"/>
            <a:ext cx="1876265" cy="215444"/>
            <a:chOff x="1923198" y="1431936"/>
            <a:chExt cx="1876265" cy="215444"/>
          </a:xfrm>
        </p:grpSpPr>
        <p:sp>
          <p:nvSpPr>
            <p:cNvPr id="16" name="직사각형 15"/>
            <p:cNvSpPr/>
            <p:nvPr/>
          </p:nvSpPr>
          <p:spPr>
            <a:xfrm>
              <a:off x="2401291" y="1431936"/>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17" name="직사각형 16"/>
            <p:cNvSpPr/>
            <p:nvPr/>
          </p:nvSpPr>
          <p:spPr>
            <a:xfrm>
              <a:off x="1923198" y="145109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02</a:t>
              </a:r>
              <a:endParaRPr lang="ko-KR" altLang="en-US" sz="800" dirty="0">
                <a:solidFill>
                  <a:schemeClr val="tx1">
                    <a:lumMod val="75000"/>
                    <a:lumOff val="25000"/>
                  </a:schemeClr>
                </a:solidFill>
              </a:endParaRPr>
            </a:p>
          </p:txBody>
        </p:sp>
        <p:sp>
          <p:nvSpPr>
            <p:cNvPr id="18" name="직사각형 17"/>
            <p:cNvSpPr/>
            <p:nvPr/>
          </p:nvSpPr>
          <p:spPr>
            <a:xfrm>
              <a:off x="2613081" y="145109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a:t>
              </a:r>
              <a:endParaRPr lang="ko-KR" altLang="en-US" sz="800" dirty="0">
                <a:solidFill>
                  <a:schemeClr val="tx1">
                    <a:lumMod val="75000"/>
                    <a:lumOff val="25000"/>
                  </a:schemeClr>
                </a:solidFill>
              </a:endParaRPr>
            </a:p>
          </p:txBody>
        </p:sp>
        <p:sp>
          <p:nvSpPr>
            <p:cNvPr id="19" name="직사각형 18"/>
            <p:cNvSpPr/>
            <p:nvPr/>
          </p:nvSpPr>
          <p:spPr>
            <a:xfrm>
              <a:off x="3314284" y="1451097"/>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5678</a:t>
              </a:r>
              <a:endParaRPr lang="ko-KR" altLang="en-US" sz="800" dirty="0">
                <a:solidFill>
                  <a:schemeClr val="tx1">
                    <a:lumMod val="75000"/>
                    <a:lumOff val="25000"/>
                  </a:schemeClr>
                </a:solidFill>
              </a:endParaRPr>
            </a:p>
          </p:txBody>
        </p:sp>
        <p:sp>
          <p:nvSpPr>
            <p:cNvPr id="20" name="직사각형 19"/>
            <p:cNvSpPr/>
            <p:nvPr/>
          </p:nvSpPr>
          <p:spPr>
            <a:xfrm>
              <a:off x="3098260" y="1431936"/>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grpSp>
      <p:cxnSp>
        <p:nvCxnSpPr>
          <p:cNvPr id="22" name="직선 연결선 21"/>
          <p:cNvCxnSpPr/>
          <p:nvPr/>
        </p:nvCxnSpPr>
        <p:spPr>
          <a:xfrm>
            <a:off x="697968" y="2068048"/>
            <a:ext cx="612860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1782518" y="2437516"/>
            <a:ext cx="502893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883116" y="2514496"/>
            <a:ext cx="558166" cy="215444"/>
          </a:xfrm>
          <a:prstGeom prst="rect">
            <a:avLst/>
          </a:prstGeom>
        </p:spPr>
        <p:txBody>
          <a:bodyPr wrap="none">
            <a:spAutoFit/>
          </a:bodyPr>
          <a:lstStyle/>
          <a:p>
            <a:r>
              <a:rPr lang="en-US" altLang="ko-KR" sz="800" dirty="0" smtClean="0"/>
              <a:t>Address</a:t>
            </a:r>
            <a:endParaRPr lang="ko-KR" altLang="en-US" sz="800" dirty="0"/>
          </a:p>
        </p:txBody>
      </p:sp>
      <p:sp>
        <p:nvSpPr>
          <p:cNvPr id="29" name="직사각형 28"/>
          <p:cNvSpPr/>
          <p:nvPr/>
        </p:nvSpPr>
        <p:spPr>
          <a:xfrm>
            <a:off x="2978282" y="2171887"/>
            <a:ext cx="821245"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우편번</a:t>
            </a:r>
            <a:r>
              <a:rPr lang="ko-KR" altLang="en-US" sz="800" dirty="0">
                <a:solidFill>
                  <a:schemeClr val="tx1"/>
                </a:solidFill>
              </a:rPr>
              <a:t>호</a:t>
            </a:r>
          </a:p>
        </p:txBody>
      </p:sp>
      <p:cxnSp>
        <p:nvCxnSpPr>
          <p:cNvPr id="36" name="직선 연결선 35"/>
          <p:cNvCxnSpPr/>
          <p:nvPr/>
        </p:nvCxnSpPr>
        <p:spPr>
          <a:xfrm>
            <a:off x="1782518" y="2802536"/>
            <a:ext cx="502893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697968" y="3573016"/>
            <a:ext cx="612140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1915998" y="3284984"/>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cxnSp>
        <p:nvCxnSpPr>
          <p:cNvPr id="40" name="직선 연결선 39"/>
          <p:cNvCxnSpPr/>
          <p:nvPr/>
        </p:nvCxnSpPr>
        <p:spPr>
          <a:xfrm>
            <a:off x="697968" y="3198576"/>
            <a:ext cx="612860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직사각형 40"/>
          <p:cNvSpPr/>
          <p:nvPr/>
        </p:nvSpPr>
        <p:spPr>
          <a:xfrm>
            <a:off x="859680" y="3284984"/>
            <a:ext cx="595035" cy="215444"/>
          </a:xfrm>
          <a:prstGeom prst="rect">
            <a:avLst/>
          </a:prstGeom>
        </p:spPr>
        <p:txBody>
          <a:bodyPr wrap="none">
            <a:spAutoFit/>
          </a:bodyPr>
          <a:lstStyle/>
          <a:p>
            <a:r>
              <a:rPr lang="ko-KR" altLang="en-US" sz="800" dirty="0" smtClean="0"/>
              <a:t>배송메모</a:t>
            </a:r>
            <a:endParaRPr lang="ko-KR" altLang="en-US" sz="800" dirty="0"/>
          </a:p>
        </p:txBody>
      </p:sp>
      <p:sp>
        <p:nvSpPr>
          <p:cNvPr id="42" name="직사각형 41"/>
          <p:cNvSpPr/>
          <p:nvPr/>
        </p:nvSpPr>
        <p:spPr>
          <a:xfrm>
            <a:off x="725622" y="4077072"/>
            <a:ext cx="1092936" cy="72008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cxnSp>
        <p:nvCxnSpPr>
          <p:cNvPr id="43" name="직선 연결선 42"/>
          <p:cNvCxnSpPr/>
          <p:nvPr/>
        </p:nvCxnSpPr>
        <p:spPr>
          <a:xfrm>
            <a:off x="719249" y="4077072"/>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7241" y="3789040"/>
            <a:ext cx="1249699" cy="200055"/>
          </a:xfrm>
          <a:prstGeom prst="rect">
            <a:avLst/>
          </a:prstGeom>
          <a:noFill/>
        </p:spPr>
        <p:txBody>
          <a:bodyPr wrap="square" rtlCol="0">
            <a:spAutoFit/>
          </a:bodyPr>
          <a:lstStyle/>
          <a:p>
            <a:r>
              <a:rPr lang="en-US" altLang="ko-KR" sz="700" b="1" dirty="0" smtClean="0"/>
              <a:t>2. </a:t>
            </a:r>
            <a:r>
              <a:rPr lang="ko-KR" altLang="en-US" sz="700" b="1" dirty="0" smtClean="0"/>
              <a:t>결제 정보</a:t>
            </a:r>
            <a:endParaRPr lang="ko-KR" altLang="en-US" sz="700" b="1" dirty="0"/>
          </a:p>
        </p:txBody>
      </p:sp>
      <p:cxnSp>
        <p:nvCxnSpPr>
          <p:cNvPr id="45" name="직선 연결선 44"/>
          <p:cNvCxnSpPr/>
          <p:nvPr/>
        </p:nvCxnSpPr>
        <p:spPr>
          <a:xfrm>
            <a:off x="725622" y="4797152"/>
            <a:ext cx="612860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842874" y="4293096"/>
            <a:ext cx="595035" cy="215444"/>
          </a:xfrm>
          <a:prstGeom prst="rect">
            <a:avLst/>
          </a:prstGeom>
        </p:spPr>
        <p:txBody>
          <a:bodyPr wrap="none">
            <a:spAutoFit/>
          </a:bodyPr>
          <a:lstStyle/>
          <a:p>
            <a:r>
              <a:rPr lang="ko-KR" altLang="en-US" sz="800" dirty="0" smtClean="0"/>
              <a:t>결제수단</a:t>
            </a:r>
            <a:endParaRPr lang="ko-KR" altLang="en-US" sz="800" dirty="0"/>
          </a:p>
        </p:txBody>
      </p:sp>
      <p:sp>
        <p:nvSpPr>
          <p:cNvPr id="55" name="Control 2"/>
          <p:cNvSpPr>
            <a:spLocks noChangeArrowheads="1" noChangeShapeType="1"/>
          </p:cNvSpPr>
          <p:nvPr/>
        </p:nvSpPr>
        <p:spPr bwMode="auto">
          <a:xfrm>
            <a:off x="152400" y="152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Control 3"/>
          <p:cNvSpPr>
            <a:spLocks noChangeArrowheads="1" noChangeShapeType="1"/>
          </p:cNvSpPr>
          <p:nvPr/>
        </p:nvSpPr>
        <p:spPr bwMode="auto">
          <a:xfrm>
            <a:off x="152400" y="152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타원 56"/>
          <p:cNvSpPr/>
          <p:nvPr/>
        </p:nvSpPr>
        <p:spPr>
          <a:xfrm>
            <a:off x="1979712" y="4222992"/>
            <a:ext cx="107722" cy="107722"/>
          </a:xfrm>
          <a:prstGeom prst="ellipse">
            <a:avLst/>
          </a:prstGeom>
          <a:solidFill>
            <a:schemeClr val="bg1">
              <a:lumMod val="95000"/>
            </a:schemeClr>
          </a:solidFill>
          <a:ln w="3175">
            <a:solidFill>
              <a:schemeClr val="tx1">
                <a:lumMod val="65000"/>
                <a:lumOff val="35000"/>
              </a:schemeClr>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1979712" y="4508540"/>
            <a:ext cx="107722" cy="107722"/>
          </a:xfrm>
          <a:prstGeom prst="ellipse">
            <a:avLst/>
          </a:prstGeom>
          <a:solidFill>
            <a:schemeClr val="bg1">
              <a:lumMod val="95000"/>
            </a:schemeClr>
          </a:solidFill>
          <a:ln w="3175">
            <a:solidFill>
              <a:schemeClr val="tx1">
                <a:lumMod val="65000"/>
                <a:lumOff val="35000"/>
              </a:schemeClr>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2103659" y="4179514"/>
            <a:ext cx="1609736" cy="200055"/>
          </a:xfrm>
          <a:prstGeom prst="rect">
            <a:avLst/>
          </a:prstGeom>
        </p:spPr>
        <p:txBody>
          <a:bodyPr wrap="none">
            <a:spAutoFit/>
          </a:bodyPr>
          <a:lstStyle/>
          <a:p>
            <a:r>
              <a:rPr lang="ko-KR" altLang="en-US" sz="700" dirty="0"/>
              <a:t>신용카드 </a:t>
            </a:r>
            <a:r>
              <a:rPr lang="en-US" altLang="ko-KR" sz="700" dirty="0"/>
              <a:t>- </a:t>
            </a:r>
            <a:r>
              <a:rPr lang="ko-KR" altLang="en-US" sz="700" dirty="0"/>
              <a:t>카드번호</a:t>
            </a:r>
            <a:r>
              <a:rPr lang="en-US" altLang="ko-KR" sz="700" dirty="0"/>
              <a:t>/</a:t>
            </a:r>
            <a:r>
              <a:rPr lang="ko-KR" altLang="en-US" sz="700" dirty="0"/>
              <a:t>비밀번호 인증</a:t>
            </a:r>
          </a:p>
        </p:txBody>
      </p:sp>
      <p:sp>
        <p:nvSpPr>
          <p:cNvPr id="60" name="직사각형 59"/>
          <p:cNvSpPr/>
          <p:nvPr/>
        </p:nvSpPr>
        <p:spPr>
          <a:xfrm>
            <a:off x="2051720" y="4472597"/>
            <a:ext cx="3960440" cy="200055"/>
          </a:xfrm>
          <a:prstGeom prst="rect">
            <a:avLst/>
          </a:prstGeom>
        </p:spPr>
        <p:txBody>
          <a:bodyPr wrap="square">
            <a:spAutoFit/>
          </a:bodyPr>
          <a:lstStyle/>
          <a:p>
            <a:r>
              <a:rPr lang="ko-KR" altLang="en-US" sz="700" dirty="0"/>
              <a:t> 무통장입금 </a:t>
            </a:r>
            <a:r>
              <a:rPr lang="en-US" altLang="ko-KR" sz="700" dirty="0"/>
              <a:t>( </a:t>
            </a:r>
            <a:r>
              <a:rPr lang="ko-KR" altLang="en-US" sz="700" dirty="0"/>
              <a:t>입금은행</a:t>
            </a:r>
            <a:r>
              <a:rPr lang="en-US" altLang="ko-KR" sz="700" dirty="0"/>
              <a:t>: </a:t>
            </a:r>
            <a:r>
              <a:rPr lang="en-US" altLang="ko-KR" sz="700" b="1" dirty="0"/>
              <a:t>KB</a:t>
            </a:r>
            <a:r>
              <a:rPr lang="ko-KR" altLang="en-US" sz="700" b="1" dirty="0"/>
              <a:t>국민은행</a:t>
            </a:r>
            <a:r>
              <a:rPr lang="ko-KR" altLang="en-US" sz="700" dirty="0"/>
              <a:t> </a:t>
            </a:r>
            <a:r>
              <a:rPr lang="en-US" altLang="ko-KR" sz="700" dirty="0"/>
              <a:t>/ </a:t>
            </a:r>
            <a:r>
              <a:rPr lang="ko-KR" altLang="en-US" sz="700" dirty="0"/>
              <a:t>계좌번호</a:t>
            </a:r>
            <a:r>
              <a:rPr lang="en-US" altLang="ko-KR" sz="700" dirty="0"/>
              <a:t>: </a:t>
            </a:r>
            <a:r>
              <a:rPr lang="en-US" altLang="ko-KR" sz="700" b="1" dirty="0" smtClean="0"/>
              <a:t>012345-67-890123</a:t>
            </a:r>
            <a:r>
              <a:rPr lang="ko-KR" altLang="en-US" sz="700" dirty="0"/>
              <a:t> </a:t>
            </a:r>
            <a:r>
              <a:rPr lang="en-US" altLang="ko-KR" sz="700" dirty="0"/>
              <a:t>/ </a:t>
            </a:r>
            <a:r>
              <a:rPr lang="ko-KR" altLang="en-US" sz="700" dirty="0"/>
              <a:t>예금주</a:t>
            </a:r>
            <a:r>
              <a:rPr lang="en-US" altLang="ko-KR" sz="700" dirty="0"/>
              <a:t>: </a:t>
            </a:r>
            <a:r>
              <a:rPr lang="ko-KR" altLang="en-US" sz="700" dirty="0" err="1" smtClean="0"/>
              <a:t>고고툴</a:t>
            </a:r>
            <a:r>
              <a:rPr lang="ko-KR" altLang="en-US" sz="700" dirty="0"/>
              <a:t> </a:t>
            </a:r>
            <a:r>
              <a:rPr lang="en-US" altLang="ko-KR" sz="700" dirty="0"/>
              <a:t>)</a:t>
            </a:r>
            <a:endParaRPr lang="ko-KR" altLang="en-US" sz="700" dirty="0"/>
          </a:p>
        </p:txBody>
      </p:sp>
      <p:cxnSp>
        <p:nvCxnSpPr>
          <p:cNvPr id="61" name="직선 연결선 60"/>
          <p:cNvCxnSpPr/>
          <p:nvPr/>
        </p:nvCxnSpPr>
        <p:spPr>
          <a:xfrm>
            <a:off x="719249" y="4797152"/>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p:cNvSpPr/>
          <p:nvPr/>
        </p:nvSpPr>
        <p:spPr>
          <a:xfrm>
            <a:off x="731994" y="5157192"/>
            <a:ext cx="6122229" cy="36004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cxnSp>
        <p:nvCxnSpPr>
          <p:cNvPr id="63" name="직선 연결선 62"/>
          <p:cNvCxnSpPr/>
          <p:nvPr/>
        </p:nvCxnSpPr>
        <p:spPr>
          <a:xfrm>
            <a:off x="725622" y="5157192"/>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725622" y="5517232"/>
            <a:ext cx="61349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83207" y="4953474"/>
            <a:ext cx="1249699" cy="200055"/>
          </a:xfrm>
          <a:prstGeom prst="rect">
            <a:avLst/>
          </a:prstGeom>
          <a:noFill/>
        </p:spPr>
        <p:txBody>
          <a:bodyPr wrap="square" rtlCol="0">
            <a:spAutoFit/>
          </a:bodyPr>
          <a:lstStyle/>
          <a:p>
            <a:r>
              <a:rPr lang="en-US" altLang="ko-KR" sz="700" b="1" dirty="0" smtClean="0"/>
              <a:t>3. </a:t>
            </a:r>
            <a:r>
              <a:rPr lang="ko-KR" altLang="en-US" sz="700" b="1" dirty="0" smtClean="0"/>
              <a:t>구매안내</a:t>
            </a:r>
            <a:endParaRPr lang="ko-KR" altLang="en-US" sz="700" b="1" dirty="0"/>
          </a:p>
        </p:txBody>
      </p:sp>
      <p:sp>
        <p:nvSpPr>
          <p:cNvPr id="66" name="직사각형 65"/>
          <p:cNvSpPr/>
          <p:nvPr/>
        </p:nvSpPr>
        <p:spPr>
          <a:xfrm>
            <a:off x="807194" y="5237184"/>
            <a:ext cx="3960440" cy="200055"/>
          </a:xfrm>
          <a:prstGeom prst="rect">
            <a:avLst/>
          </a:prstGeom>
        </p:spPr>
        <p:txBody>
          <a:bodyPr wrap="square">
            <a:spAutoFit/>
          </a:bodyPr>
          <a:lstStyle/>
          <a:p>
            <a:r>
              <a:rPr lang="ko-KR" altLang="en-US" sz="700" dirty="0" smtClean="0"/>
              <a:t>구매하신 상품은 상품가치가 훼손되면 반품이나 교환이 불가합니다</a:t>
            </a:r>
            <a:endParaRPr lang="ko-KR" altLang="en-US" sz="700" dirty="0"/>
          </a:p>
        </p:txBody>
      </p:sp>
      <p:sp>
        <p:nvSpPr>
          <p:cNvPr id="67" name="직사각형 66"/>
          <p:cNvSpPr/>
          <p:nvPr/>
        </p:nvSpPr>
        <p:spPr>
          <a:xfrm>
            <a:off x="5726850" y="5776344"/>
            <a:ext cx="1133747" cy="216024"/>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결제하기</a:t>
            </a:r>
            <a:endParaRPr lang="ko-KR" altLang="en-US" sz="700" dirty="0">
              <a:solidFill>
                <a:schemeClr val="tx1">
                  <a:lumMod val="75000"/>
                  <a:lumOff val="25000"/>
                </a:schemeClr>
              </a:solidFill>
            </a:endParaRPr>
          </a:p>
        </p:txBody>
      </p:sp>
      <p:sp>
        <p:nvSpPr>
          <p:cNvPr id="48" name="직사각형 47"/>
          <p:cNvSpPr/>
          <p:nvPr/>
        </p:nvSpPr>
        <p:spPr>
          <a:xfrm>
            <a:off x="1922937" y="2173624"/>
            <a:ext cx="966943"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11234</a:t>
            </a:r>
            <a:endParaRPr lang="ko-KR" altLang="en-US" sz="800" dirty="0">
              <a:solidFill>
                <a:schemeClr val="tx1"/>
              </a:solidFill>
            </a:endParaRPr>
          </a:p>
        </p:txBody>
      </p:sp>
      <p:sp>
        <p:nvSpPr>
          <p:cNvPr id="49" name="직사각형 48"/>
          <p:cNvSpPr/>
          <p:nvPr/>
        </p:nvSpPr>
        <p:spPr>
          <a:xfrm>
            <a:off x="1922937" y="2531216"/>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경기도 성남시 </a:t>
            </a:r>
            <a:r>
              <a:rPr lang="ko-KR" altLang="en-US" sz="800" dirty="0" err="1" smtClean="0">
                <a:solidFill>
                  <a:schemeClr val="tx1"/>
                </a:solidFill>
              </a:rPr>
              <a:t>뭐라구</a:t>
            </a:r>
            <a:r>
              <a:rPr lang="ko-KR" altLang="en-US" sz="800" dirty="0" smtClean="0">
                <a:solidFill>
                  <a:schemeClr val="tx1"/>
                </a:solidFill>
              </a:rPr>
              <a:t> </a:t>
            </a:r>
            <a:r>
              <a:rPr lang="ko-KR" altLang="en-US" sz="800" dirty="0" err="1" smtClean="0">
                <a:solidFill>
                  <a:schemeClr val="tx1"/>
                </a:solidFill>
              </a:rPr>
              <a:t>이리동</a:t>
            </a:r>
            <a:r>
              <a:rPr lang="ko-KR" altLang="en-US" sz="800" dirty="0" smtClean="0">
                <a:solidFill>
                  <a:schemeClr val="tx1"/>
                </a:solidFill>
              </a:rPr>
              <a:t> </a:t>
            </a:r>
            <a:r>
              <a:rPr lang="en-US" altLang="ko-KR" sz="800" dirty="0" smtClean="0">
                <a:solidFill>
                  <a:schemeClr val="tx1"/>
                </a:solidFill>
              </a:rPr>
              <a:t>1233</a:t>
            </a:r>
            <a:endParaRPr lang="ko-KR" altLang="en-US" sz="800" dirty="0">
              <a:solidFill>
                <a:schemeClr val="tx1"/>
              </a:solidFill>
            </a:endParaRPr>
          </a:p>
        </p:txBody>
      </p:sp>
      <p:sp>
        <p:nvSpPr>
          <p:cNvPr id="50" name="직사각형 49"/>
          <p:cNvSpPr/>
          <p:nvPr/>
        </p:nvSpPr>
        <p:spPr>
          <a:xfrm>
            <a:off x="1922936" y="2922504"/>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schemeClr val="tx1"/>
                </a:solidFill>
              </a:rPr>
              <a:t>벤처삘딩</a:t>
            </a:r>
            <a:r>
              <a:rPr lang="ko-KR" altLang="en-US" sz="800" dirty="0" smtClean="0">
                <a:solidFill>
                  <a:schemeClr val="tx1"/>
                </a:solidFill>
              </a:rPr>
              <a:t> </a:t>
            </a:r>
            <a:r>
              <a:rPr lang="en-US" altLang="ko-KR" sz="800" dirty="0" smtClean="0">
                <a:solidFill>
                  <a:schemeClr val="tx1"/>
                </a:solidFill>
              </a:rPr>
              <a:t>9</a:t>
            </a:r>
            <a:r>
              <a:rPr lang="ko-KR" altLang="en-US" sz="800" dirty="0" smtClean="0">
                <a:solidFill>
                  <a:schemeClr val="tx1"/>
                </a:solidFill>
              </a:rPr>
              <a:t>동 </a:t>
            </a:r>
            <a:r>
              <a:rPr lang="en-US" altLang="ko-KR" sz="800" dirty="0" smtClean="0">
                <a:solidFill>
                  <a:schemeClr val="tx1"/>
                </a:solidFill>
              </a:rPr>
              <a:t>19</a:t>
            </a:r>
            <a:r>
              <a:rPr lang="ko-KR" altLang="en-US" sz="800" dirty="0" smtClean="0">
                <a:solidFill>
                  <a:schemeClr val="tx1"/>
                </a:solidFill>
              </a:rPr>
              <a:t>호</a:t>
            </a:r>
            <a:endParaRPr lang="ko-KR" altLang="en-US" sz="800" dirty="0">
              <a:solidFill>
                <a:schemeClr val="tx1"/>
              </a:solidFill>
            </a:endParaRPr>
          </a:p>
        </p:txBody>
      </p:sp>
      <p:graphicFrame>
        <p:nvGraphicFramePr>
          <p:cNvPr id="51" name="표 50"/>
          <p:cNvGraphicFramePr>
            <a:graphicFrameLocks noGrp="1"/>
          </p:cNvGraphicFramePr>
          <p:nvPr>
            <p:extLst>
              <p:ext uri="{D42A27DB-BD31-4B8C-83A1-F6EECF244321}">
                <p14:modId xmlns:p14="http://schemas.microsoft.com/office/powerpoint/2010/main" val="604905455"/>
              </p:ext>
            </p:extLst>
          </p:nvPr>
        </p:nvGraphicFramePr>
        <p:xfrm>
          <a:off x="7380312" y="936394"/>
          <a:ext cx="1763688" cy="5961205"/>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신용카드 선택 후 결제하기 누르면 </a:t>
                      </a:r>
                      <a:r>
                        <a:rPr lang="en-US" altLang="ko-KR" sz="800" b="0" dirty="0" smtClean="0">
                          <a:solidFill>
                            <a:schemeClr val="tx1"/>
                          </a:solidFill>
                        </a:rPr>
                        <a:t>PG </a:t>
                      </a:r>
                      <a:r>
                        <a:rPr lang="ko-KR" altLang="en-US" sz="800" b="0" dirty="0" smtClean="0">
                          <a:solidFill>
                            <a:schemeClr val="tx1"/>
                          </a:solidFill>
                        </a:rPr>
                        <a:t>팝업 연동</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무통장입금 선택 후 결제하기 누르면 결제완료화면으로 전환</a:t>
                      </a:r>
                      <a:r>
                        <a:rPr lang="en-US" altLang="ko-KR" sz="800" b="0" dirty="0" smtClean="0">
                          <a:solidFill>
                            <a:schemeClr val="tx1"/>
                          </a:solidFill>
                        </a:rPr>
                        <a:t>. </a:t>
                      </a:r>
                      <a:r>
                        <a:rPr lang="ko-KR" altLang="en-US" sz="800" b="0" dirty="0" smtClean="0">
                          <a:solidFill>
                            <a:schemeClr val="tx1"/>
                          </a:solidFill>
                        </a:rPr>
                        <a:t>입금 </a:t>
                      </a:r>
                      <a:r>
                        <a:rPr lang="ko-KR" altLang="en-US" sz="800" b="0" dirty="0" err="1" smtClean="0">
                          <a:solidFill>
                            <a:schemeClr val="tx1"/>
                          </a:solidFill>
                        </a:rPr>
                        <a:t>확인중</a:t>
                      </a:r>
                      <a:r>
                        <a:rPr lang="ko-KR" altLang="en-US" sz="800" b="0" dirty="0" smtClean="0">
                          <a:solidFill>
                            <a:schemeClr val="tx1"/>
                          </a:solidFill>
                        </a:rPr>
                        <a:t> 처리</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결제정보를 누르지 않으면 비활성</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52" name="직사각형 51"/>
          <p:cNvSpPr/>
          <p:nvPr/>
        </p:nvSpPr>
        <p:spPr>
          <a:xfrm>
            <a:off x="1882788" y="4129234"/>
            <a:ext cx="1903948"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1794349" y="4086547"/>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54" name="직사각형 53"/>
          <p:cNvSpPr/>
          <p:nvPr/>
        </p:nvSpPr>
        <p:spPr>
          <a:xfrm>
            <a:off x="1882788" y="4451143"/>
            <a:ext cx="3844062" cy="24296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1794349" y="4408456"/>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69" name="직사각형 68"/>
          <p:cNvSpPr/>
          <p:nvPr/>
        </p:nvSpPr>
        <p:spPr>
          <a:xfrm>
            <a:off x="5652120" y="5749406"/>
            <a:ext cx="1296144" cy="27188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5563681" y="5706719"/>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3</a:t>
            </a:r>
            <a:endParaRPr lang="ko-KR" altLang="en-US" sz="1000" dirty="0">
              <a:solidFill>
                <a:srgbClr val="FF0000"/>
              </a:solidFill>
            </a:endParaRPr>
          </a:p>
        </p:txBody>
      </p:sp>
    </p:spTree>
    <p:extLst>
      <p:ext uri="{BB962C8B-B14F-4D97-AF65-F5344CB8AC3E}">
        <p14:creationId xmlns:p14="http://schemas.microsoft.com/office/powerpoint/2010/main" val="355001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4" name="직사각형 3"/>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5" name="그룹 4"/>
          <p:cNvGrpSpPr/>
          <p:nvPr/>
        </p:nvGrpSpPr>
        <p:grpSpPr>
          <a:xfrm>
            <a:off x="4814017" y="928897"/>
            <a:ext cx="432048" cy="185844"/>
            <a:chOff x="5444088" y="1254625"/>
            <a:chExt cx="432048" cy="185844"/>
          </a:xfrm>
        </p:grpSpPr>
        <p:sp>
          <p:nvSpPr>
            <p:cNvPr id="6" name="직사각형 5"/>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7" name="그룹 6"/>
            <p:cNvGrpSpPr/>
            <p:nvPr/>
          </p:nvGrpSpPr>
          <p:grpSpPr>
            <a:xfrm rot="19925360">
              <a:off x="5620258" y="1296104"/>
              <a:ext cx="79706" cy="144365"/>
              <a:chOff x="3779912" y="2204864"/>
              <a:chExt cx="914400" cy="1656184"/>
            </a:xfrm>
          </p:grpSpPr>
          <p:sp>
            <p:nvSpPr>
              <p:cNvPr id="8" name="타원 7"/>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타원 8"/>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직사각형 10"/>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2" name="TextBox 11"/>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cxnSp>
        <p:nvCxnSpPr>
          <p:cNvPr id="14" name="직선 연결선 13"/>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구매리스트</a:t>
            </a:r>
            <a:endParaRPr lang="ko-KR" altLang="en-US" sz="800" dirty="0">
              <a:solidFill>
                <a:schemeClr val="tx1">
                  <a:lumMod val="75000"/>
                  <a:lumOff val="25000"/>
                </a:schemeClr>
              </a:solidFill>
            </a:endParaRPr>
          </a:p>
        </p:txBody>
      </p:sp>
      <p:cxnSp>
        <p:nvCxnSpPr>
          <p:cNvPr id="16" name="직선 연결선 15"/>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18" name="직사각형 17"/>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19" name="TextBox 18"/>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20" name="직사각형 19"/>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1" name="직사각형 20"/>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62" name="그룹 61"/>
          <p:cNvGrpSpPr/>
          <p:nvPr/>
        </p:nvGrpSpPr>
        <p:grpSpPr>
          <a:xfrm>
            <a:off x="2487261" y="2208815"/>
            <a:ext cx="432048" cy="431966"/>
            <a:chOff x="2788498" y="3043103"/>
            <a:chExt cx="1346656" cy="1346400"/>
          </a:xfrm>
        </p:grpSpPr>
        <p:sp>
          <p:nvSpPr>
            <p:cNvPr id="72" name="직사각형 71"/>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3" name="TextBox 62"/>
          <p:cNvSpPr txBox="1"/>
          <p:nvPr/>
        </p:nvSpPr>
        <p:spPr>
          <a:xfrm>
            <a:off x="2919309"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64" name="TextBox 63"/>
          <p:cNvSpPr txBox="1"/>
          <p:nvPr/>
        </p:nvSpPr>
        <p:spPr>
          <a:xfrm>
            <a:off x="4283968"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66" name="TextBox 65"/>
          <p:cNvSpPr txBox="1"/>
          <p:nvPr/>
        </p:nvSpPr>
        <p:spPr>
          <a:xfrm>
            <a:off x="5464295" y="23247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67" name="TextBox 66"/>
          <p:cNvSpPr txBox="1"/>
          <p:nvPr/>
        </p:nvSpPr>
        <p:spPr>
          <a:xfrm>
            <a:off x="6105167" y="232477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68" name="직사각형 67"/>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sp>
        <p:nvSpPr>
          <p:cNvPr id="74" name="직사각형 73"/>
          <p:cNvSpPr/>
          <p:nvPr/>
        </p:nvSpPr>
        <p:spPr>
          <a:xfrm>
            <a:off x="2195523" y="1775816"/>
            <a:ext cx="4623021" cy="282029"/>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75" name="직사각형 74"/>
          <p:cNvSpPr/>
          <p:nvPr/>
        </p:nvSpPr>
        <p:spPr>
          <a:xfrm>
            <a:off x="2231283" y="1826761"/>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sp>
        <p:nvSpPr>
          <p:cNvPr id="76" name="TextBox 75"/>
          <p:cNvSpPr txBox="1"/>
          <p:nvPr/>
        </p:nvSpPr>
        <p:spPr>
          <a:xfrm>
            <a:off x="3169590" y="1811052"/>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sp>
        <p:nvSpPr>
          <p:cNvPr id="77" name="TextBox 76"/>
          <p:cNvSpPr txBox="1"/>
          <p:nvPr/>
        </p:nvSpPr>
        <p:spPr>
          <a:xfrm>
            <a:off x="4451895" y="1811052"/>
            <a:ext cx="500563" cy="200055"/>
          </a:xfrm>
          <a:prstGeom prst="rect">
            <a:avLst/>
          </a:prstGeom>
          <a:noFill/>
        </p:spPr>
        <p:txBody>
          <a:bodyPr wrap="square" rtlCol="0">
            <a:spAutoFit/>
          </a:bodyPr>
          <a:lstStyle/>
          <a:p>
            <a:pPr algn="ctr"/>
            <a:r>
              <a:rPr lang="ko-KR" altLang="en-US" sz="700" dirty="0" smtClean="0"/>
              <a:t>판매가</a:t>
            </a:r>
            <a:endParaRPr lang="ko-KR" altLang="en-US" sz="700" dirty="0"/>
          </a:p>
        </p:txBody>
      </p:sp>
      <p:sp>
        <p:nvSpPr>
          <p:cNvPr id="78" name="TextBox 77"/>
          <p:cNvSpPr txBox="1"/>
          <p:nvPr/>
        </p:nvSpPr>
        <p:spPr>
          <a:xfrm>
            <a:off x="5007541" y="1824859"/>
            <a:ext cx="500563" cy="200055"/>
          </a:xfrm>
          <a:prstGeom prst="rect">
            <a:avLst/>
          </a:prstGeom>
          <a:noFill/>
        </p:spPr>
        <p:txBody>
          <a:bodyPr wrap="square" rtlCol="0">
            <a:spAutoFit/>
          </a:bodyPr>
          <a:lstStyle/>
          <a:p>
            <a:pPr algn="ctr"/>
            <a:r>
              <a:rPr lang="ko-KR" altLang="en-US" sz="700" dirty="0" smtClean="0"/>
              <a:t>수량</a:t>
            </a:r>
            <a:endParaRPr lang="ko-KR" altLang="en-US" sz="700" dirty="0"/>
          </a:p>
        </p:txBody>
      </p:sp>
      <p:sp>
        <p:nvSpPr>
          <p:cNvPr id="79" name="TextBox 78"/>
          <p:cNvSpPr txBox="1"/>
          <p:nvPr/>
        </p:nvSpPr>
        <p:spPr>
          <a:xfrm>
            <a:off x="5560423" y="1828475"/>
            <a:ext cx="589400" cy="200055"/>
          </a:xfrm>
          <a:prstGeom prst="rect">
            <a:avLst/>
          </a:prstGeom>
          <a:noFill/>
        </p:spPr>
        <p:txBody>
          <a:bodyPr wrap="square" rtlCol="0">
            <a:spAutoFit/>
          </a:bodyPr>
          <a:lstStyle/>
          <a:p>
            <a:pPr algn="ctr"/>
            <a:r>
              <a:rPr lang="ko-KR" altLang="en-US" sz="700" smtClean="0"/>
              <a:t>구매금액</a:t>
            </a:r>
            <a:endParaRPr lang="ko-KR" altLang="en-US" sz="700" dirty="0"/>
          </a:p>
        </p:txBody>
      </p:sp>
      <p:grpSp>
        <p:nvGrpSpPr>
          <p:cNvPr id="81" name="그룹 80"/>
          <p:cNvGrpSpPr/>
          <p:nvPr/>
        </p:nvGrpSpPr>
        <p:grpSpPr>
          <a:xfrm>
            <a:off x="2481628" y="2886989"/>
            <a:ext cx="432048" cy="431966"/>
            <a:chOff x="2788498" y="3043103"/>
            <a:chExt cx="1346656" cy="1346400"/>
          </a:xfrm>
        </p:grpSpPr>
        <p:sp>
          <p:nvSpPr>
            <p:cNvPr id="91" name="직사각형 90"/>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2913676" y="2895223"/>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83" name="TextBox 82"/>
          <p:cNvSpPr txBox="1"/>
          <p:nvPr/>
        </p:nvSpPr>
        <p:spPr>
          <a:xfrm>
            <a:off x="4278335" y="3002945"/>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85" name="TextBox 84"/>
          <p:cNvSpPr txBox="1"/>
          <p:nvPr/>
        </p:nvSpPr>
        <p:spPr>
          <a:xfrm>
            <a:off x="5458662" y="3002945"/>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86" name="TextBox 85"/>
          <p:cNvSpPr txBox="1"/>
          <p:nvPr/>
        </p:nvSpPr>
        <p:spPr>
          <a:xfrm>
            <a:off x="6099534" y="3002945"/>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87" name="직사각형 86"/>
          <p:cNvSpPr/>
          <p:nvPr/>
        </p:nvSpPr>
        <p:spPr>
          <a:xfrm>
            <a:off x="2239177" y="3012904"/>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93" name="직선 연결선 92"/>
          <p:cNvCxnSpPr/>
          <p:nvPr/>
        </p:nvCxnSpPr>
        <p:spPr>
          <a:xfrm>
            <a:off x="2195523" y="2756889"/>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5" name="그룹 94"/>
          <p:cNvGrpSpPr/>
          <p:nvPr/>
        </p:nvGrpSpPr>
        <p:grpSpPr>
          <a:xfrm>
            <a:off x="2481841" y="3611215"/>
            <a:ext cx="432048" cy="431966"/>
            <a:chOff x="2788498" y="3043103"/>
            <a:chExt cx="1346656" cy="1346400"/>
          </a:xfrm>
        </p:grpSpPr>
        <p:sp>
          <p:nvSpPr>
            <p:cNvPr id="105" name="직사각형 104"/>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6" name="TextBox 95"/>
          <p:cNvSpPr txBox="1"/>
          <p:nvPr/>
        </p:nvSpPr>
        <p:spPr>
          <a:xfrm>
            <a:off x="2913889" y="36194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7" name="TextBox 96"/>
          <p:cNvSpPr txBox="1"/>
          <p:nvPr/>
        </p:nvSpPr>
        <p:spPr>
          <a:xfrm>
            <a:off x="4278548" y="37271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99" name="TextBox 98"/>
          <p:cNvSpPr txBox="1"/>
          <p:nvPr/>
        </p:nvSpPr>
        <p:spPr>
          <a:xfrm>
            <a:off x="5458875" y="3727171"/>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00" name="TextBox 99"/>
          <p:cNvSpPr txBox="1"/>
          <p:nvPr/>
        </p:nvSpPr>
        <p:spPr>
          <a:xfrm>
            <a:off x="6099747" y="372717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01" name="직사각형 100"/>
          <p:cNvSpPr/>
          <p:nvPr/>
        </p:nvSpPr>
        <p:spPr>
          <a:xfrm>
            <a:off x="2239390" y="37371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107" name="직선 연결선 106"/>
          <p:cNvCxnSpPr/>
          <p:nvPr/>
        </p:nvCxnSpPr>
        <p:spPr>
          <a:xfrm>
            <a:off x="2195736" y="3481115"/>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9" name="그룹 108"/>
          <p:cNvGrpSpPr/>
          <p:nvPr/>
        </p:nvGrpSpPr>
        <p:grpSpPr>
          <a:xfrm>
            <a:off x="2473734" y="4365104"/>
            <a:ext cx="432048" cy="431966"/>
            <a:chOff x="2788498" y="3043103"/>
            <a:chExt cx="1346656" cy="1346400"/>
          </a:xfrm>
        </p:grpSpPr>
        <p:sp>
          <p:nvSpPr>
            <p:cNvPr id="119" name="직사각형 118"/>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0" name="TextBox 109"/>
          <p:cNvSpPr txBox="1"/>
          <p:nvPr/>
        </p:nvSpPr>
        <p:spPr>
          <a:xfrm>
            <a:off x="2905782" y="4373338"/>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11" name="TextBox 110"/>
          <p:cNvSpPr txBox="1"/>
          <p:nvPr/>
        </p:nvSpPr>
        <p:spPr>
          <a:xfrm>
            <a:off x="4270441" y="4481060"/>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13" name="TextBox 112"/>
          <p:cNvSpPr txBox="1"/>
          <p:nvPr/>
        </p:nvSpPr>
        <p:spPr>
          <a:xfrm>
            <a:off x="5450768" y="4481060"/>
            <a:ext cx="773778" cy="200055"/>
          </a:xfrm>
          <a:prstGeom prst="rect">
            <a:avLst/>
          </a:prstGeom>
          <a:noFill/>
        </p:spPr>
        <p:txBody>
          <a:bodyPr wrap="square" rtlCol="0">
            <a:spAutoFit/>
          </a:bodyPr>
          <a:lstStyle/>
          <a:p>
            <a:pPr algn="r"/>
            <a:r>
              <a:rPr lang="en-US" altLang="ko-KR" sz="700" dirty="0" smtClean="0"/>
              <a:t>2,469,135,780</a:t>
            </a:r>
            <a:endParaRPr lang="ko-KR" altLang="en-US" sz="700" dirty="0"/>
          </a:p>
        </p:txBody>
      </p:sp>
      <p:sp>
        <p:nvSpPr>
          <p:cNvPr id="114" name="TextBox 113"/>
          <p:cNvSpPr txBox="1"/>
          <p:nvPr/>
        </p:nvSpPr>
        <p:spPr>
          <a:xfrm>
            <a:off x="6091640" y="4481060"/>
            <a:ext cx="267033" cy="200055"/>
          </a:xfrm>
          <a:prstGeom prst="rect">
            <a:avLst/>
          </a:prstGeom>
          <a:noFill/>
        </p:spPr>
        <p:txBody>
          <a:bodyPr wrap="square" rtlCol="0">
            <a:spAutoFit/>
          </a:bodyPr>
          <a:lstStyle/>
          <a:p>
            <a:pPr algn="r"/>
            <a:r>
              <a:rPr lang="ko-KR" altLang="en-US" sz="700" dirty="0" smtClean="0"/>
              <a:t>원</a:t>
            </a:r>
            <a:endParaRPr lang="ko-KR" altLang="en-US" sz="700" dirty="0"/>
          </a:p>
        </p:txBody>
      </p:sp>
      <p:sp>
        <p:nvSpPr>
          <p:cNvPr id="115" name="직사각형 114"/>
          <p:cNvSpPr/>
          <p:nvPr/>
        </p:nvSpPr>
        <p:spPr>
          <a:xfrm>
            <a:off x="2231283" y="4491019"/>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121" name="직선 연결선 120"/>
          <p:cNvCxnSpPr/>
          <p:nvPr/>
        </p:nvCxnSpPr>
        <p:spPr>
          <a:xfrm>
            <a:off x="2187629" y="4235004"/>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p:nvPr/>
        </p:nvCxnSpPr>
        <p:spPr>
          <a:xfrm>
            <a:off x="2187629" y="486916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p:nvPr/>
        </p:nvCxnSpPr>
        <p:spPr>
          <a:xfrm>
            <a:off x="2187629" y="205209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8" name="직사각형 127"/>
          <p:cNvSpPr/>
          <p:nvPr/>
        </p:nvSpPr>
        <p:spPr>
          <a:xfrm>
            <a:off x="3852408" y="5776344"/>
            <a:ext cx="1133747" cy="216024"/>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선택한 상품 구매하기</a:t>
            </a:r>
            <a:endParaRPr lang="ko-KR" altLang="en-US" sz="700" dirty="0">
              <a:solidFill>
                <a:schemeClr val="tx1">
                  <a:lumMod val="75000"/>
                  <a:lumOff val="25000"/>
                </a:schemeClr>
              </a:solidFill>
            </a:endParaRPr>
          </a:p>
        </p:txBody>
      </p:sp>
      <p:sp>
        <p:nvSpPr>
          <p:cNvPr id="129" name="직사각형 128"/>
          <p:cNvSpPr/>
          <p:nvPr/>
        </p:nvSpPr>
        <p:spPr>
          <a:xfrm>
            <a:off x="5040886" y="5777304"/>
            <a:ext cx="932027" cy="216024"/>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선택한 상품 삭제</a:t>
            </a:r>
            <a:endParaRPr lang="ko-KR" altLang="en-US" sz="700" dirty="0">
              <a:solidFill>
                <a:schemeClr val="tx1">
                  <a:lumMod val="75000"/>
                  <a:lumOff val="25000"/>
                </a:schemeClr>
              </a:solidFill>
            </a:endParaRPr>
          </a:p>
        </p:txBody>
      </p:sp>
      <p:sp>
        <p:nvSpPr>
          <p:cNvPr id="130" name="직사각형 129"/>
          <p:cNvSpPr/>
          <p:nvPr/>
        </p:nvSpPr>
        <p:spPr>
          <a:xfrm>
            <a:off x="6010701" y="5777304"/>
            <a:ext cx="753717" cy="216024"/>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lumMod val="75000"/>
                    <a:lumOff val="25000"/>
                  </a:schemeClr>
                </a:solidFill>
              </a:rPr>
              <a:t>쇼핑계속하기</a:t>
            </a:r>
            <a:endParaRPr lang="ko-KR" altLang="en-US" sz="700" dirty="0">
              <a:solidFill>
                <a:schemeClr val="tx1">
                  <a:lumMod val="75000"/>
                  <a:lumOff val="25000"/>
                </a:schemeClr>
              </a:solidFill>
            </a:endParaRPr>
          </a:p>
        </p:txBody>
      </p:sp>
      <p:sp>
        <p:nvSpPr>
          <p:cNvPr id="133" name="TextBox 132"/>
          <p:cNvSpPr txBox="1"/>
          <p:nvPr/>
        </p:nvSpPr>
        <p:spPr>
          <a:xfrm>
            <a:off x="4932040" y="4481059"/>
            <a:ext cx="511147"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34" name="TextBox 133"/>
          <p:cNvSpPr txBox="1"/>
          <p:nvPr/>
        </p:nvSpPr>
        <p:spPr>
          <a:xfrm>
            <a:off x="4932040" y="3760732"/>
            <a:ext cx="511147"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35" name="TextBox 134"/>
          <p:cNvSpPr txBox="1"/>
          <p:nvPr/>
        </p:nvSpPr>
        <p:spPr>
          <a:xfrm>
            <a:off x="4932040" y="3040406"/>
            <a:ext cx="511147"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36" name="TextBox 135"/>
          <p:cNvSpPr txBox="1"/>
          <p:nvPr/>
        </p:nvSpPr>
        <p:spPr>
          <a:xfrm>
            <a:off x="4932040" y="2320080"/>
            <a:ext cx="511147" cy="200055"/>
          </a:xfrm>
          <a:prstGeom prst="rect">
            <a:avLst/>
          </a:prstGeom>
          <a:noFill/>
        </p:spPr>
        <p:txBody>
          <a:bodyPr wrap="square" rtlCol="0">
            <a:spAutoFit/>
          </a:bodyPr>
          <a:lstStyle/>
          <a:p>
            <a:pPr algn="r"/>
            <a:r>
              <a:rPr lang="en-US" altLang="ko-KR" sz="700" smtClean="0"/>
              <a:t>8 </a:t>
            </a:r>
            <a:r>
              <a:rPr lang="ko-KR" altLang="en-US" sz="700" dirty="0"/>
              <a:t>개</a:t>
            </a:r>
          </a:p>
        </p:txBody>
      </p:sp>
      <p:sp>
        <p:nvSpPr>
          <p:cNvPr id="139" name="직사각형 138"/>
          <p:cNvSpPr/>
          <p:nvPr/>
        </p:nvSpPr>
        <p:spPr>
          <a:xfrm>
            <a:off x="6390518" y="2190805"/>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배송조회</a:t>
            </a:r>
            <a:endParaRPr lang="ko-KR" altLang="en-US" sz="700" dirty="0">
              <a:solidFill>
                <a:schemeClr val="tx1"/>
              </a:solidFill>
            </a:endParaRPr>
          </a:p>
        </p:txBody>
      </p:sp>
      <p:sp>
        <p:nvSpPr>
          <p:cNvPr id="140" name="직사각형 139"/>
          <p:cNvSpPr/>
          <p:nvPr/>
        </p:nvSpPr>
        <p:spPr>
          <a:xfrm>
            <a:off x="6398378" y="2435437"/>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구매확정</a:t>
            </a:r>
            <a:endParaRPr lang="ko-KR" altLang="en-US" sz="700" dirty="0">
              <a:solidFill>
                <a:schemeClr val="tx1"/>
              </a:solidFill>
            </a:endParaRPr>
          </a:p>
        </p:txBody>
      </p:sp>
      <p:sp>
        <p:nvSpPr>
          <p:cNvPr id="159" name="직사각형 158"/>
          <p:cNvSpPr/>
          <p:nvPr/>
        </p:nvSpPr>
        <p:spPr>
          <a:xfrm>
            <a:off x="6416396" y="3001194"/>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준비중</a:t>
            </a:r>
            <a:endParaRPr lang="ko-KR" altLang="en-US" sz="700" dirty="0">
              <a:solidFill>
                <a:schemeClr val="tx1"/>
              </a:solidFill>
            </a:endParaRPr>
          </a:p>
        </p:txBody>
      </p:sp>
      <p:sp>
        <p:nvSpPr>
          <p:cNvPr id="160" name="직사각형 159"/>
          <p:cNvSpPr/>
          <p:nvPr/>
        </p:nvSpPr>
        <p:spPr>
          <a:xfrm>
            <a:off x="6372200" y="3614216"/>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배송완료</a:t>
            </a:r>
            <a:endParaRPr lang="ko-KR" altLang="en-US" sz="700" dirty="0">
              <a:solidFill>
                <a:schemeClr val="tx1"/>
              </a:solidFill>
            </a:endParaRPr>
          </a:p>
        </p:txBody>
      </p:sp>
      <p:sp>
        <p:nvSpPr>
          <p:cNvPr id="161" name="직사각형 160"/>
          <p:cNvSpPr/>
          <p:nvPr/>
        </p:nvSpPr>
        <p:spPr>
          <a:xfrm>
            <a:off x="6380060" y="3858848"/>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구매확정</a:t>
            </a:r>
            <a:endParaRPr lang="ko-KR" altLang="en-US" sz="700" dirty="0">
              <a:solidFill>
                <a:schemeClr val="tx1"/>
              </a:solidFill>
            </a:endParaRPr>
          </a:p>
        </p:txBody>
      </p:sp>
      <p:sp>
        <p:nvSpPr>
          <p:cNvPr id="164" name="직사각형 163"/>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마이 페이지</a:t>
            </a:r>
            <a:endParaRPr lang="ko-KR" altLang="en-US" sz="800" dirty="0">
              <a:solidFill>
                <a:schemeClr val="tx1">
                  <a:lumMod val="75000"/>
                  <a:lumOff val="25000"/>
                </a:schemeClr>
              </a:solidFill>
            </a:endParaRPr>
          </a:p>
        </p:txBody>
      </p:sp>
      <p:sp>
        <p:nvSpPr>
          <p:cNvPr id="165" name="직사각형 16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내 정보</a:t>
            </a:r>
            <a:endParaRPr lang="en-US" altLang="ko-KR" sz="700" dirty="0">
              <a:solidFill>
                <a:schemeClr val="tx1"/>
              </a:solidFill>
            </a:endParaRPr>
          </a:p>
        </p:txBody>
      </p:sp>
      <p:sp>
        <p:nvSpPr>
          <p:cNvPr id="166" name="직사각형 16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장바구니</a:t>
            </a:r>
            <a:endParaRPr lang="en-US" altLang="ko-KR" sz="700" dirty="0">
              <a:solidFill>
                <a:schemeClr val="tx1"/>
              </a:solidFill>
            </a:endParaRPr>
          </a:p>
        </p:txBody>
      </p:sp>
      <p:sp>
        <p:nvSpPr>
          <p:cNvPr id="167" name="직사각형 16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구매리스트 ◀</a:t>
            </a:r>
            <a:endParaRPr lang="en-US" altLang="ko-KR" sz="700" b="1" dirty="0">
              <a:solidFill>
                <a:schemeClr val="tx1"/>
              </a:solidFill>
            </a:endParaRPr>
          </a:p>
        </p:txBody>
      </p:sp>
      <p:sp>
        <p:nvSpPr>
          <p:cNvPr id="168" name="직사각형 16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관심상품</a:t>
            </a:r>
            <a:endParaRPr lang="en-US" altLang="ko-KR" sz="700" dirty="0">
              <a:solidFill>
                <a:schemeClr val="tx1"/>
              </a:solidFill>
            </a:endParaRPr>
          </a:p>
        </p:txBody>
      </p:sp>
      <p:graphicFrame>
        <p:nvGraphicFramePr>
          <p:cNvPr id="98" name="표 97"/>
          <p:cNvGraphicFramePr>
            <a:graphicFrameLocks noGrp="1"/>
          </p:cNvGraphicFramePr>
          <p:nvPr>
            <p:extLst>
              <p:ext uri="{D42A27DB-BD31-4B8C-83A1-F6EECF244321}">
                <p14:modId xmlns:p14="http://schemas.microsoft.com/office/powerpoint/2010/main" val="2051877680"/>
              </p:ext>
            </p:extLst>
          </p:nvPr>
        </p:nvGraphicFramePr>
        <p:xfrm>
          <a:off x="7380312" y="936394"/>
          <a:ext cx="1763688" cy="1270155"/>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전체 선택</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결제 및 배송 상태 확인</a:t>
                      </a:r>
                      <a:r>
                        <a:rPr lang="en-US" altLang="ko-KR" sz="800" b="0" dirty="0" smtClean="0">
                          <a:solidFill>
                            <a:schemeClr val="tx1"/>
                          </a:solidFill>
                        </a:rPr>
                        <a:t>.</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102" name="직사각형 101"/>
          <p:cNvSpPr/>
          <p:nvPr/>
        </p:nvSpPr>
        <p:spPr>
          <a:xfrm>
            <a:off x="6357960" y="2133318"/>
            <a:ext cx="518296" cy="57560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6269521" y="2090632"/>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124" name="직사각형 123"/>
          <p:cNvSpPr/>
          <p:nvPr/>
        </p:nvSpPr>
        <p:spPr>
          <a:xfrm>
            <a:off x="6397418" y="4462306"/>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구매취소 완료</a:t>
            </a:r>
            <a:endParaRPr lang="ko-KR" altLang="en-US" sz="700" dirty="0">
              <a:solidFill>
                <a:schemeClr val="tx1"/>
              </a:solidFill>
            </a:endParaRPr>
          </a:p>
        </p:txBody>
      </p:sp>
      <p:sp>
        <p:nvSpPr>
          <p:cNvPr id="155" name="직사각형 154"/>
          <p:cNvSpPr/>
          <p:nvPr/>
        </p:nvSpPr>
        <p:spPr>
          <a:xfrm>
            <a:off x="2196768" y="1774439"/>
            <a:ext cx="259148" cy="287800"/>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2108329" y="1731752"/>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2152592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826563" y="3002945"/>
            <a:ext cx="1080120" cy="3594407"/>
          </a:xfrm>
          <a:prstGeom prst="rect">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1268240" y="3738920"/>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준비중</a:t>
            </a:r>
            <a:endParaRPr lang="ko-KR" altLang="en-US" sz="700" dirty="0">
              <a:solidFill>
                <a:schemeClr val="tx1"/>
              </a:solidFill>
            </a:endParaRPr>
          </a:p>
        </p:txBody>
      </p:sp>
      <p:cxnSp>
        <p:nvCxnSpPr>
          <p:cNvPr id="4" name="직선 연결선 3"/>
          <p:cNvCxnSpPr/>
          <p:nvPr/>
        </p:nvCxnSpPr>
        <p:spPr>
          <a:xfrm>
            <a:off x="976280" y="3671256"/>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a:off x="976280" y="4286574"/>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1264812" y="4359950"/>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배송조회</a:t>
            </a:r>
            <a:endParaRPr lang="ko-KR" altLang="en-US" sz="700" dirty="0">
              <a:solidFill>
                <a:schemeClr val="tx1"/>
              </a:solidFill>
            </a:endParaRPr>
          </a:p>
        </p:txBody>
      </p:sp>
      <p:sp>
        <p:nvSpPr>
          <p:cNvPr id="7" name="직사각형 6"/>
          <p:cNvSpPr/>
          <p:nvPr/>
        </p:nvSpPr>
        <p:spPr>
          <a:xfrm>
            <a:off x="1272672" y="4604582"/>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구매확정</a:t>
            </a:r>
            <a:endParaRPr lang="ko-KR" altLang="en-US" sz="700" dirty="0">
              <a:solidFill>
                <a:schemeClr val="tx1"/>
              </a:solidFill>
            </a:endParaRPr>
          </a:p>
        </p:txBody>
      </p:sp>
      <p:cxnSp>
        <p:nvCxnSpPr>
          <p:cNvPr id="8" name="직선 연결선 7"/>
          <p:cNvCxnSpPr/>
          <p:nvPr/>
        </p:nvCxnSpPr>
        <p:spPr>
          <a:xfrm>
            <a:off x="977340" y="4866524"/>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1265872" y="4939900"/>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배송완료</a:t>
            </a:r>
            <a:endParaRPr lang="ko-KR" altLang="en-US" sz="700" dirty="0">
              <a:solidFill>
                <a:schemeClr val="tx1"/>
              </a:solidFill>
            </a:endParaRPr>
          </a:p>
        </p:txBody>
      </p:sp>
      <p:sp>
        <p:nvSpPr>
          <p:cNvPr id="10" name="직사각형 9"/>
          <p:cNvSpPr/>
          <p:nvPr/>
        </p:nvSpPr>
        <p:spPr>
          <a:xfrm>
            <a:off x="1273732" y="5184532"/>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구매확정</a:t>
            </a:r>
            <a:endParaRPr lang="ko-KR" altLang="en-US" sz="700" dirty="0">
              <a:solidFill>
                <a:schemeClr val="tx1"/>
              </a:solidFill>
            </a:endParaRPr>
          </a:p>
        </p:txBody>
      </p:sp>
      <p:cxnSp>
        <p:nvCxnSpPr>
          <p:cNvPr id="11" name="직선 연결선 10"/>
          <p:cNvCxnSpPr/>
          <p:nvPr/>
        </p:nvCxnSpPr>
        <p:spPr>
          <a:xfrm>
            <a:off x="982262" y="5431386"/>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711716" y="2915199"/>
            <a:ext cx="1267995" cy="375416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623278" y="2872513"/>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14" name="직사각형 13"/>
          <p:cNvSpPr/>
          <p:nvPr/>
        </p:nvSpPr>
        <p:spPr>
          <a:xfrm>
            <a:off x="1186602" y="3149104"/>
            <a:ext cx="502017"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입금확인중</a:t>
            </a:r>
            <a:endParaRPr lang="ko-KR" altLang="en-US" sz="700" dirty="0">
              <a:solidFill>
                <a:schemeClr val="tx1"/>
              </a:solidFill>
            </a:endParaRPr>
          </a:p>
        </p:txBody>
      </p:sp>
      <p:cxnSp>
        <p:nvCxnSpPr>
          <p:cNvPr id="15" name="직선 연결선 14"/>
          <p:cNvCxnSpPr/>
          <p:nvPr/>
        </p:nvCxnSpPr>
        <p:spPr>
          <a:xfrm>
            <a:off x="976280" y="3081440"/>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1264812" y="3404207"/>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구매취소</a:t>
            </a:r>
            <a:endParaRPr lang="ko-KR" altLang="en-US" sz="700" dirty="0">
              <a:solidFill>
                <a:schemeClr val="tx1"/>
              </a:solidFill>
            </a:endParaRPr>
          </a:p>
        </p:txBody>
      </p:sp>
      <p:sp>
        <p:nvSpPr>
          <p:cNvPr id="17" name="직사각형 16"/>
          <p:cNvSpPr/>
          <p:nvPr/>
        </p:nvSpPr>
        <p:spPr>
          <a:xfrm>
            <a:off x="1264812" y="4009596"/>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구매취소</a:t>
            </a:r>
            <a:endParaRPr lang="ko-KR" altLang="en-US" sz="700" dirty="0">
              <a:solidFill>
                <a:schemeClr val="tx1"/>
              </a:solidFill>
            </a:endParaRPr>
          </a:p>
        </p:txBody>
      </p:sp>
      <p:cxnSp>
        <p:nvCxnSpPr>
          <p:cNvPr id="18" name="직선 연결선 17"/>
          <p:cNvCxnSpPr/>
          <p:nvPr/>
        </p:nvCxnSpPr>
        <p:spPr>
          <a:xfrm>
            <a:off x="1033556" y="5993328"/>
            <a:ext cx="77470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1286257" y="5594916"/>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구매취소 완료</a:t>
            </a:r>
            <a:endParaRPr lang="ko-KR" altLang="en-US" sz="700" dirty="0">
              <a:solidFill>
                <a:schemeClr val="tx1"/>
              </a:solidFill>
            </a:endParaRPr>
          </a:p>
        </p:txBody>
      </p:sp>
      <p:sp>
        <p:nvSpPr>
          <p:cNvPr id="20" name="직사각형 19"/>
          <p:cNvSpPr/>
          <p:nvPr/>
        </p:nvSpPr>
        <p:spPr>
          <a:xfrm>
            <a:off x="1264812" y="6129905"/>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구매완료</a:t>
            </a:r>
            <a:endParaRPr lang="ko-KR" altLang="en-US" sz="700" dirty="0">
              <a:solidFill>
                <a:schemeClr val="tx1"/>
              </a:solidFill>
            </a:endParaRPr>
          </a:p>
        </p:txBody>
      </p:sp>
      <p:graphicFrame>
        <p:nvGraphicFramePr>
          <p:cNvPr id="21" name="표 20"/>
          <p:cNvGraphicFramePr>
            <a:graphicFrameLocks noGrp="1"/>
          </p:cNvGraphicFramePr>
          <p:nvPr>
            <p:extLst>
              <p:ext uri="{D42A27DB-BD31-4B8C-83A1-F6EECF244321}">
                <p14:modId xmlns:p14="http://schemas.microsoft.com/office/powerpoint/2010/main" val="1092448298"/>
              </p:ext>
            </p:extLst>
          </p:nvPr>
        </p:nvGraphicFramePr>
        <p:xfrm>
          <a:off x="7380312" y="936394"/>
          <a:ext cx="1763688" cy="528161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결제 및 배송 상태 확인</a:t>
                      </a:r>
                      <a:r>
                        <a:rPr lang="en-US" altLang="ko-KR" sz="800" b="0" dirty="0" smtClean="0">
                          <a:solidFill>
                            <a:schemeClr val="tx1"/>
                          </a:solidFill>
                        </a:rPr>
                        <a:t>.</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1) </a:t>
                      </a:r>
                      <a:r>
                        <a:rPr lang="ko-KR" altLang="en-US" sz="800" b="0" dirty="0" smtClean="0">
                          <a:solidFill>
                            <a:schemeClr val="tx1"/>
                          </a:solidFill>
                        </a:rPr>
                        <a:t>무통장 입금</a:t>
                      </a:r>
                      <a:r>
                        <a:rPr lang="ko-KR" altLang="en-US" sz="800" b="0" baseline="0" dirty="0" smtClean="0">
                          <a:solidFill>
                            <a:schemeClr val="tx1"/>
                          </a:solidFill>
                        </a:rPr>
                        <a:t> 결제 시</a:t>
                      </a: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smtClean="0">
                          <a:solidFill>
                            <a:schemeClr val="tx1"/>
                          </a:solidFill>
                        </a:rPr>
                        <a:t>2) </a:t>
                      </a:r>
                      <a:r>
                        <a:rPr lang="ko-KR" altLang="en-US" sz="800" b="0" baseline="0" dirty="0" smtClean="0">
                          <a:solidFill>
                            <a:schemeClr val="tx1"/>
                          </a:solidFill>
                        </a:rPr>
                        <a:t>신용카드 입금 결제 시</a:t>
                      </a: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3) </a:t>
                      </a:r>
                      <a:r>
                        <a:rPr lang="ko-KR" altLang="en-US" sz="800" b="0" dirty="0" smtClean="0">
                          <a:solidFill>
                            <a:schemeClr val="tx1"/>
                          </a:solidFill>
                        </a:rPr>
                        <a:t>구매 취소 선택</a:t>
                      </a:r>
                      <a:r>
                        <a:rPr lang="ko-KR" altLang="en-US" sz="800" b="0" baseline="0" dirty="0" smtClean="0">
                          <a:solidFill>
                            <a:schemeClr val="tx1"/>
                          </a:solidFill>
                        </a:rPr>
                        <a:t> 시</a:t>
                      </a: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700" b="0" dirty="0" smtClean="0">
                          <a:solidFill>
                            <a:schemeClr val="tx1"/>
                          </a:solidFill>
                        </a:rPr>
                        <a:t>구매취소는 상품준비 후 배송처리 전까지 구매자가 처리 가능</a:t>
                      </a:r>
                      <a:r>
                        <a:rPr lang="en-US" altLang="ko-KR" sz="700" b="0" dirty="0" smtClean="0">
                          <a:solidFill>
                            <a:schemeClr val="tx1"/>
                          </a:solidFill>
                        </a:rPr>
                        <a:t>. </a:t>
                      </a:r>
                      <a:r>
                        <a:rPr lang="ko-KR" altLang="en-US" sz="700" b="0" dirty="0" smtClean="0">
                          <a:solidFill>
                            <a:schemeClr val="tx1"/>
                          </a:solidFill>
                        </a:rPr>
                        <a:t>그 이후는 관리자 처리</a:t>
                      </a:r>
                      <a:r>
                        <a:rPr lang="en-US" altLang="ko-KR" sz="700" b="0" dirty="0" smtClean="0">
                          <a:solidFill>
                            <a:schemeClr val="tx1"/>
                          </a:solidFill>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4) </a:t>
                      </a:r>
                      <a:r>
                        <a:rPr lang="ko-KR" altLang="en-US" sz="800" b="0" dirty="0" smtClean="0">
                          <a:solidFill>
                            <a:schemeClr val="tx1"/>
                          </a:solidFill>
                        </a:rPr>
                        <a:t>상품 배송 후</a:t>
                      </a: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dirty="0" smtClean="0">
                        <a:solidFill>
                          <a:schemeClr val="tx1"/>
                        </a:solidFill>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22" name="직사각형 21"/>
          <p:cNvSpPr/>
          <p:nvPr/>
        </p:nvSpPr>
        <p:spPr>
          <a:xfrm>
            <a:off x="7956376" y="1594579"/>
            <a:ext cx="502017"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입금확인중</a:t>
            </a:r>
            <a:endParaRPr lang="ko-KR" altLang="en-US" sz="700" dirty="0">
              <a:solidFill>
                <a:schemeClr val="tx1"/>
              </a:solidFill>
            </a:endParaRPr>
          </a:p>
        </p:txBody>
      </p:sp>
      <p:sp>
        <p:nvSpPr>
          <p:cNvPr id="23" name="직사각형 22"/>
          <p:cNvSpPr/>
          <p:nvPr/>
        </p:nvSpPr>
        <p:spPr>
          <a:xfrm>
            <a:off x="8034586" y="1849682"/>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구매취소</a:t>
            </a:r>
            <a:endParaRPr lang="ko-KR" altLang="en-US" sz="700" dirty="0">
              <a:solidFill>
                <a:schemeClr val="tx1"/>
              </a:solidFill>
            </a:endParaRPr>
          </a:p>
        </p:txBody>
      </p:sp>
      <p:sp>
        <p:nvSpPr>
          <p:cNvPr id="24" name="직사각형 23"/>
          <p:cNvSpPr/>
          <p:nvPr/>
        </p:nvSpPr>
        <p:spPr>
          <a:xfrm>
            <a:off x="8041441" y="2316856"/>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준비중</a:t>
            </a:r>
            <a:endParaRPr lang="ko-KR" altLang="en-US" sz="700" dirty="0">
              <a:solidFill>
                <a:schemeClr val="tx1"/>
              </a:solidFill>
            </a:endParaRPr>
          </a:p>
        </p:txBody>
      </p:sp>
      <p:sp>
        <p:nvSpPr>
          <p:cNvPr id="25" name="직사각형 24"/>
          <p:cNvSpPr/>
          <p:nvPr/>
        </p:nvSpPr>
        <p:spPr>
          <a:xfrm>
            <a:off x="8038013" y="2587532"/>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구매취소</a:t>
            </a:r>
            <a:endParaRPr lang="ko-KR" altLang="en-US" sz="700" dirty="0">
              <a:solidFill>
                <a:schemeClr val="tx1"/>
              </a:solidFill>
            </a:endParaRPr>
          </a:p>
        </p:txBody>
      </p:sp>
      <p:sp>
        <p:nvSpPr>
          <p:cNvPr id="26" name="직사각형 25"/>
          <p:cNvSpPr/>
          <p:nvPr/>
        </p:nvSpPr>
        <p:spPr>
          <a:xfrm>
            <a:off x="8041441" y="3218731"/>
            <a:ext cx="42038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구매취소 완료</a:t>
            </a:r>
            <a:endParaRPr lang="ko-KR" altLang="en-US" sz="700" dirty="0">
              <a:solidFill>
                <a:schemeClr val="tx1"/>
              </a:solidFill>
            </a:endParaRPr>
          </a:p>
        </p:txBody>
      </p:sp>
      <p:sp>
        <p:nvSpPr>
          <p:cNvPr id="27" name="직사각형 26"/>
          <p:cNvSpPr/>
          <p:nvPr/>
        </p:nvSpPr>
        <p:spPr>
          <a:xfrm>
            <a:off x="8069913" y="4251007"/>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smtClean="0">
                <a:solidFill>
                  <a:schemeClr val="tx1"/>
                </a:solidFill>
              </a:rPr>
              <a:t>배송조회</a:t>
            </a:r>
            <a:endParaRPr lang="ko-KR" altLang="en-US" sz="700" dirty="0">
              <a:solidFill>
                <a:schemeClr val="tx1"/>
              </a:solidFill>
            </a:endParaRPr>
          </a:p>
        </p:txBody>
      </p:sp>
      <p:sp>
        <p:nvSpPr>
          <p:cNvPr id="28" name="직사각형 27"/>
          <p:cNvSpPr/>
          <p:nvPr/>
        </p:nvSpPr>
        <p:spPr>
          <a:xfrm>
            <a:off x="8077773" y="4495639"/>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구매확정</a:t>
            </a:r>
            <a:endParaRPr lang="ko-KR" altLang="en-US" sz="700" dirty="0">
              <a:solidFill>
                <a:schemeClr val="tx1"/>
              </a:solidFill>
            </a:endParaRPr>
          </a:p>
        </p:txBody>
      </p:sp>
    </p:spTree>
    <p:extLst>
      <p:ext uri="{BB962C8B-B14F-4D97-AF65-F5344CB8AC3E}">
        <p14:creationId xmlns:p14="http://schemas.microsoft.com/office/powerpoint/2010/main" val="415728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lumMod val="75000"/>
                    <a:lumOff val="25000"/>
                  </a:schemeClr>
                </a:solidFill>
              </a:rPr>
              <a:t>마이 페이지</a:t>
            </a: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장바구니</a:t>
            </a:r>
            <a:endParaRPr lang="ko-KR" altLang="en-US" sz="800" dirty="0">
              <a:solidFill>
                <a:schemeClr val="tx1">
                  <a:lumMod val="75000"/>
                  <a:lumOff val="25000"/>
                </a:schemeClr>
              </a:solidFill>
            </a:endParaRPr>
          </a:p>
        </p:txBody>
      </p:sp>
      <p:cxnSp>
        <p:nvCxnSpPr>
          <p:cNvPr id="18" name="직선 연결선 1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46" name="직사각형 45"/>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47" name="TextBox 46"/>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9" name="직사각형 48"/>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52" name="직사각형 51"/>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내 정보</a:t>
            </a:r>
            <a:endParaRPr lang="en-US" altLang="ko-KR" sz="700" dirty="0">
              <a:solidFill>
                <a:schemeClr val="tx1"/>
              </a:solidFill>
            </a:endParaRPr>
          </a:p>
        </p:txBody>
      </p:sp>
      <p:sp>
        <p:nvSpPr>
          <p:cNvPr id="53" name="직사각형 52"/>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장바구니</a:t>
            </a:r>
            <a:endParaRPr lang="en-US" altLang="ko-KR" sz="700" dirty="0">
              <a:solidFill>
                <a:schemeClr val="tx1"/>
              </a:solidFill>
            </a:endParaRPr>
          </a:p>
        </p:txBody>
      </p:sp>
      <p:sp>
        <p:nvSpPr>
          <p:cNvPr id="54" name="직사각형 53"/>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구매리스트</a:t>
            </a:r>
            <a:endParaRPr lang="en-US" altLang="ko-KR" sz="700" dirty="0">
              <a:solidFill>
                <a:schemeClr val="tx1"/>
              </a:solidFill>
            </a:endParaRPr>
          </a:p>
        </p:txBody>
      </p:sp>
      <p:sp>
        <p:nvSpPr>
          <p:cNvPr id="55" name="직사각형 54"/>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관심 상품 ◀</a:t>
            </a:r>
            <a:endParaRPr lang="en-US" altLang="ko-KR" sz="700" b="1" dirty="0">
              <a:solidFill>
                <a:schemeClr val="tx1"/>
              </a:solidFill>
            </a:endParaRPr>
          </a:p>
        </p:txBody>
      </p:sp>
      <p:sp>
        <p:nvSpPr>
          <p:cNvPr id="67" name="직사각형 66"/>
          <p:cNvSpPr/>
          <p:nvPr/>
        </p:nvSpPr>
        <p:spPr>
          <a:xfrm>
            <a:off x="6673568" y="260648"/>
            <a:ext cx="2383986" cy="215444"/>
          </a:xfrm>
          <a:prstGeom prst="rect">
            <a:avLst/>
          </a:prstGeom>
        </p:spPr>
        <p:txBody>
          <a:bodyPr wrap="none">
            <a:spAutoFit/>
          </a:bodyPr>
          <a:lstStyle/>
          <a:p>
            <a:r>
              <a:rPr lang="ko-KR" altLang="en-US" sz="800" dirty="0" smtClean="0"/>
              <a:t>개인정보 보호를 위해 비밀번호를 입력해주세요</a:t>
            </a:r>
            <a:r>
              <a:rPr lang="en-US" altLang="ko-KR" sz="800" dirty="0" smtClean="0"/>
              <a:t>.</a:t>
            </a:r>
            <a:endParaRPr lang="ko-KR" altLang="en-US" sz="800" dirty="0"/>
          </a:p>
        </p:txBody>
      </p:sp>
      <p:grpSp>
        <p:nvGrpSpPr>
          <p:cNvPr id="15" name="그룹 14"/>
          <p:cNvGrpSpPr/>
          <p:nvPr/>
        </p:nvGrpSpPr>
        <p:grpSpPr>
          <a:xfrm>
            <a:off x="2487261" y="2208815"/>
            <a:ext cx="432048" cy="431966"/>
            <a:chOff x="2788498" y="3043103"/>
            <a:chExt cx="1346656" cy="1346400"/>
          </a:xfrm>
        </p:grpSpPr>
        <p:sp>
          <p:nvSpPr>
            <p:cNvPr id="95" name="직사각형 94"/>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7" name="TextBox 86"/>
          <p:cNvSpPr txBox="1"/>
          <p:nvPr/>
        </p:nvSpPr>
        <p:spPr>
          <a:xfrm>
            <a:off x="3095835" y="22170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3" name="TextBox 92"/>
          <p:cNvSpPr txBox="1"/>
          <p:nvPr/>
        </p:nvSpPr>
        <p:spPr>
          <a:xfrm>
            <a:off x="4513519" y="23247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17" name="직사각형 116"/>
          <p:cNvSpPr/>
          <p:nvPr/>
        </p:nvSpPr>
        <p:spPr>
          <a:xfrm>
            <a:off x="2244810" y="23347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sp>
        <p:nvSpPr>
          <p:cNvPr id="119" name="직사각형 118"/>
          <p:cNvSpPr/>
          <p:nvPr/>
        </p:nvSpPr>
        <p:spPr>
          <a:xfrm>
            <a:off x="2195523" y="1775816"/>
            <a:ext cx="4623021" cy="282029"/>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120" name="직사각형 119"/>
          <p:cNvSpPr/>
          <p:nvPr/>
        </p:nvSpPr>
        <p:spPr>
          <a:xfrm>
            <a:off x="2231283" y="1826761"/>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sp>
        <p:nvSpPr>
          <p:cNvPr id="121" name="TextBox 120"/>
          <p:cNvSpPr txBox="1"/>
          <p:nvPr/>
        </p:nvSpPr>
        <p:spPr>
          <a:xfrm>
            <a:off x="3346116" y="1811052"/>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sp>
        <p:nvSpPr>
          <p:cNvPr id="122" name="TextBox 121"/>
          <p:cNvSpPr txBox="1"/>
          <p:nvPr/>
        </p:nvSpPr>
        <p:spPr>
          <a:xfrm>
            <a:off x="4681446" y="1811052"/>
            <a:ext cx="500563" cy="200055"/>
          </a:xfrm>
          <a:prstGeom prst="rect">
            <a:avLst/>
          </a:prstGeom>
          <a:noFill/>
        </p:spPr>
        <p:txBody>
          <a:bodyPr wrap="square" rtlCol="0">
            <a:spAutoFit/>
          </a:bodyPr>
          <a:lstStyle/>
          <a:p>
            <a:pPr algn="ctr"/>
            <a:r>
              <a:rPr lang="ko-KR" altLang="en-US" sz="700" dirty="0" smtClean="0"/>
              <a:t>판매가</a:t>
            </a:r>
            <a:endParaRPr lang="ko-KR" altLang="en-US" sz="700" dirty="0"/>
          </a:p>
        </p:txBody>
      </p:sp>
      <p:grpSp>
        <p:nvGrpSpPr>
          <p:cNvPr id="126" name="그룹 125"/>
          <p:cNvGrpSpPr/>
          <p:nvPr/>
        </p:nvGrpSpPr>
        <p:grpSpPr>
          <a:xfrm>
            <a:off x="2481628" y="2886989"/>
            <a:ext cx="432048" cy="431966"/>
            <a:chOff x="2788498" y="3043103"/>
            <a:chExt cx="1346656" cy="1346400"/>
          </a:xfrm>
        </p:grpSpPr>
        <p:sp>
          <p:nvSpPr>
            <p:cNvPr id="136" name="직사각형 135"/>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 name="TextBox 126"/>
          <p:cNvSpPr txBox="1"/>
          <p:nvPr/>
        </p:nvSpPr>
        <p:spPr>
          <a:xfrm>
            <a:off x="3090202" y="2895223"/>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28" name="TextBox 127"/>
          <p:cNvSpPr txBox="1"/>
          <p:nvPr/>
        </p:nvSpPr>
        <p:spPr>
          <a:xfrm>
            <a:off x="4507886" y="3002945"/>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32" name="직사각형 131"/>
          <p:cNvSpPr/>
          <p:nvPr/>
        </p:nvSpPr>
        <p:spPr>
          <a:xfrm>
            <a:off x="2239177" y="3012904"/>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138" name="직선 연결선 137"/>
          <p:cNvCxnSpPr/>
          <p:nvPr/>
        </p:nvCxnSpPr>
        <p:spPr>
          <a:xfrm>
            <a:off x="2195523" y="2756889"/>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0" name="그룹 139"/>
          <p:cNvGrpSpPr/>
          <p:nvPr/>
        </p:nvGrpSpPr>
        <p:grpSpPr>
          <a:xfrm>
            <a:off x="2481841" y="3611215"/>
            <a:ext cx="432048" cy="431966"/>
            <a:chOff x="2788498" y="3043103"/>
            <a:chExt cx="1346656" cy="1346400"/>
          </a:xfrm>
        </p:grpSpPr>
        <p:sp>
          <p:nvSpPr>
            <p:cNvPr id="150" name="직사각형 149"/>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1" name="TextBox 140"/>
          <p:cNvSpPr txBox="1"/>
          <p:nvPr/>
        </p:nvSpPr>
        <p:spPr>
          <a:xfrm>
            <a:off x="3090415" y="3619449"/>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42" name="TextBox 141"/>
          <p:cNvSpPr txBox="1"/>
          <p:nvPr/>
        </p:nvSpPr>
        <p:spPr>
          <a:xfrm>
            <a:off x="4508099" y="3727171"/>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46" name="직사각형 145"/>
          <p:cNvSpPr/>
          <p:nvPr/>
        </p:nvSpPr>
        <p:spPr>
          <a:xfrm>
            <a:off x="2239390" y="3737130"/>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152" name="직선 연결선 151"/>
          <p:cNvCxnSpPr/>
          <p:nvPr/>
        </p:nvCxnSpPr>
        <p:spPr>
          <a:xfrm>
            <a:off x="2195736" y="3481115"/>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4" name="그룹 153"/>
          <p:cNvGrpSpPr/>
          <p:nvPr/>
        </p:nvGrpSpPr>
        <p:grpSpPr>
          <a:xfrm>
            <a:off x="2473734" y="4365104"/>
            <a:ext cx="432048" cy="431966"/>
            <a:chOff x="2788498" y="3043103"/>
            <a:chExt cx="1346656" cy="1346400"/>
          </a:xfrm>
        </p:grpSpPr>
        <p:sp>
          <p:nvSpPr>
            <p:cNvPr id="164" name="직사각형 163"/>
            <p:cNvSpPr/>
            <p:nvPr/>
          </p:nvSpPr>
          <p:spPr>
            <a:xfrm>
              <a:off x="2788498" y="3043103"/>
              <a:ext cx="1346656" cy="13464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232" y="3253442"/>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5" name="TextBox 154"/>
          <p:cNvSpPr txBox="1"/>
          <p:nvPr/>
        </p:nvSpPr>
        <p:spPr>
          <a:xfrm>
            <a:off x="3082308" y="4373338"/>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56" name="TextBox 155"/>
          <p:cNvSpPr txBox="1"/>
          <p:nvPr/>
        </p:nvSpPr>
        <p:spPr>
          <a:xfrm>
            <a:off x="4499992" y="4481060"/>
            <a:ext cx="773778"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60" name="직사각형 159"/>
          <p:cNvSpPr/>
          <p:nvPr/>
        </p:nvSpPr>
        <p:spPr>
          <a:xfrm>
            <a:off x="2231283" y="4491019"/>
            <a:ext cx="166950" cy="180137"/>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tx1">
                    <a:lumMod val="75000"/>
                    <a:lumOff val="25000"/>
                  </a:schemeClr>
                </a:solidFill>
              </a:rPr>
              <a:t>V</a:t>
            </a:r>
            <a:endParaRPr lang="ko-KR" altLang="en-US" sz="800" b="1" dirty="0">
              <a:solidFill>
                <a:schemeClr val="tx1">
                  <a:lumMod val="75000"/>
                  <a:lumOff val="25000"/>
                </a:schemeClr>
              </a:solidFill>
            </a:endParaRPr>
          </a:p>
        </p:txBody>
      </p:sp>
      <p:cxnSp>
        <p:nvCxnSpPr>
          <p:cNvPr id="166" name="직선 연결선 165"/>
          <p:cNvCxnSpPr/>
          <p:nvPr/>
        </p:nvCxnSpPr>
        <p:spPr>
          <a:xfrm>
            <a:off x="2187629" y="4235004"/>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p:cNvCxnSpPr/>
          <p:nvPr/>
        </p:nvCxnSpPr>
        <p:spPr>
          <a:xfrm>
            <a:off x="2187629" y="486916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a:xfrm>
            <a:off x="2187629" y="205209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583605" y="1816804"/>
            <a:ext cx="500563" cy="200055"/>
          </a:xfrm>
          <a:prstGeom prst="rect">
            <a:avLst/>
          </a:prstGeom>
          <a:noFill/>
        </p:spPr>
        <p:txBody>
          <a:bodyPr wrap="square" rtlCol="0">
            <a:spAutoFit/>
          </a:bodyPr>
          <a:lstStyle/>
          <a:p>
            <a:pPr algn="ctr"/>
            <a:r>
              <a:rPr lang="ko-KR" altLang="en-US" sz="700" dirty="0" smtClean="0"/>
              <a:t>상태</a:t>
            </a:r>
            <a:endParaRPr lang="ko-KR" altLang="en-US" sz="700" dirty="0"/>
          </a:p>
        </p:txBody>
      </p:sp>
      <p:sp>
        <p:nvSpPr>
          <p:cNvPr id="101" name="직사각형 100"/>
          <p:cNvSpPr/>
          <p:nvPr/>
        </p:nvSpPr>
        <p:spPr>
          <a:xfrm>
            <a:off x="5570366" y="2210673"/>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바로구매</a:t>
            </a:r>
            <a:endParaRPr lang="ko-KR" altLang="en-US" sz="700" dirty="0">
              <a:solidFill>
                <a:schemeClr val="tx1"/>
              </a:solidFill>
            </a:endParaRPr>
          </a:p>
        </p:txBody>
      </p:sp>
      <p:sp>
        <p:nvSpPr>
          <p:cNvPr id="102" name="직사각형 101"/>
          <p:cNvSpPr/>
          <p:nvPr/>
        </p:nvSpPr>
        <p:spPr>
          <a:xfrm>
            <a:off x="5570366" y="2455305"/>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장바구니</a:t>
            </a:r>
            <a:endParaRPr lang="ko-KR" altLang="en-US" sz="700" dirty="0">
              <a:solidFill>
                <a:schemeClr val="tx1"/>
              </a:solidFill>
            </a:endParaRPr>
          </a:p>
        </p:txBody>
      </p:sp>
      <p:sp>
        <p:nvSpPr>
          <p:cNvPr id="103" name="직사각형 102"/>
          <p:cNvSpPr/>
          <p:nvPr/>
        </p:nvSpPr>
        <p:spPr>
          <a:xfrm>
            <a:off x="6300192" y="2303411"/>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삭제</a:t>
            </a:r>
            <a:endParaRPr lang="ko-KR" altLang="en-US" sz="700" dirty="0">
              <a:solidFill>
                <a:schemeClr val="tx1"/>
              </a:solidFill>
            </a:endParaRPr>
          </a:p>
        </p:txBody>
      </p:sp>
      <p:sp>
        <p:nvSpPr>
          <p:cNvPr id="104" name="직사각형 103"/>
          <p:cNvSpPr/>
          <p:nvPr/>
        </p:nvSpPr>
        <p:spPr>
          <a:xfrm>
            <a:off x="5570366" y="2896047"/>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바로구매</a:t>
            </a:r>
            <a:endParaRPr lang="ko-KR" altLang="en-US" sz="700" dirty="0">
              <a:solidFill>
                <a:schemeClr val="tx1"/>
              </a:solidFill>
            </a:endParaRPr>
          </a:p>
        </p:txBody>
      </p:sp>
      <p:sp>
        <p:nvSpPr>
          <p:cNvPr id="105" name="직사각형 104"/>
          <p:cNvSpPr/>
          <p:nvPr/>
        </p:nvSpPr>
        <p:spPr>
          <a:xfrm>
            <a:off x="5570366" y="3140679"/>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장바구니</a:t>
            </a:r>
            <a:endParaRPr lang="ko-KR" altLang="en-US" sz="700" dirty="0">
              <a:solidFill>
                <a:schemeClr val="tx1"/>
              </a:solidFill>
            </a:endParaRPr>
          </a:p>
        </p:txBody>
      </p:sp>
      <p:sp>
        <p:nvSpPr>
          <p:cNvPr id="106" name="직사각형 105"/>
          <p:cNvSpPr/>
          <p:nvPr/>
        </p:nvSpPr>
        <p:spPr>
          <a:xfrm>
            <a:off x="6300192" y="2988785"/>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삭제</a:t>
            </a:r>
            <a:endParaRPr lang="ko-KR" altLang="en-US" sz="700" dirty="0">
              <a:solidFill>
                <a:schemeClr val="tx1"/>
              </a:solidFill>
            </a:endParaRPr>
          </a:p>
        </p:txBody>
      </p:sp>
      <p:sp>
        <p:nvSpPr>
          <p:cNvPr id="107" name="직사각형 106"/>
          <p:cNvSpPr/>
          <p:nvPr/>
        </p:nvSpPr>
        <p:spPr>
          <a:xfrm>
            <a:off x="5570366" y="3634433"/>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바로구매</a:t>
            </a:r>
            <a:endParaRPr lang="ko-KR" altLang="en-US" sz="700" dirty="0">
              <a:solidFill>
                <a:schemeClr val="tx1"/>
              </a:solidFill>
            </a:endParaRPr>
          </a:p>
        </p:txBody>
      </p:sp>
      <p:sp>
        <p:nvSpPr>
          <p:cNvPr id="108" name="직사각형 107"/>
          <p:cNvSpPr/>
          <p:nvPr/>
        </p:nvSpPr>
        <p:spPr>
          <a:xfrm>
            <a:off x="5570366" y="3879065"/>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장바구니</a:t>
            </a:r>
            <a:endParaRPr lang="ko-KR" altLang="en-US" sz="700" dirty="0">
              <a:solidFill>
                <a:schemeClr val="tx1"/>
              </a:solidFill>
            </a:endParaRPr>
          </a:p>
        </p:txBody>
      </p:sp>
      <p:sp>
        <p:nvSpPr>
          <p:cNvPr id="109" name="직사각형 108"/>
          <p:cNvSpPr/>
          <p:nvPr/>
        </p:nvSpPr>
        <p:spPr>
          <a:xfrm>
            <a:off x="6300192" y="3727171"/>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삭제</a:t>
            </a:r>
            <a:endParaRPr lang="ko-KR" altLang="en-US" sz="700" dirty="0">
              <a:solidFill>
                <a:schemeClr val="tx1"/>
              </a:solidFill>
            </a:endParaRPr>
          </a:p>
        </p:txBody>
      </p:sp>
      <p:sp>
        <p:nvSpPr>
          <p:cNvPr id="110" name="직사각형 109"/>
          <p:cNvSpPr/>
          <p:nvPr/>
        </p:nvSpPr>
        <p:spPr>
          <a:xfrm>
            <a:off x="5570366" y="4313512"/>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err="1" smtClean="0">
                <a:solidFill>
                  <a:schemeClr val="tx1"/>
                </a:solidFill>
              </a:rPr>
              <a:t>바로구매</a:t>
            </a:r>
            <a:endParaRPr lang="ko-KR" altLang="en-US" sz="700" dirty="0">
              <a:solidFill>
                <a:schemeClr val="tx1"/>
              </a:solidFill>
            </a:endParaRPr>
          </a:p>
        </p:txBody>
      </p:sp>
      <p:sp>
        <p:nvSpPr>
          <p:cNvPr id="118" name="직사각형 117"/>
          <p:cNvSpPr/>
          <p:nvPr/>
        </p:nvSpPr>
        <p:spPr>
          <a:xfrm>
            <a:off x="5570366" y="4558144"/>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장바구니</a:t>
            </a:r>
            <a:endParaRPr lang="ko-KR" altLang="en-US" sz="700" dirty="0">
              <a:solidFill>
                <a:schemeClr val="tx1"/>
              </a:solidFill>
            </a:endParaRPr>
          </a:p>
        </p:txBody>
      </p:sp>
      <p:sp>
        <p:nvSpPr>
          <p:cNvPr id="167" name="직사각형 166"/>
          <p:cNvSpPr/>
          <p:nvPr/>
        </p:nvSpPr>
        <p:spPr>
          <a:xfrm>
            <a:off x="6300192" y="4406250"/>
            <a:ext cx="42038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solidFill>
              </a:rPr>
              <a:t>삭제</a:t>
            </a:r>
            <a:endParaRPr lang="ko-KR" altLang="en-US" sz="700" dirty="0">
              <a:solidFill>
                <a:schemeClr val="tx1"/>
              </a:solidFill>
            </a:endParaRPr>
          </a:p>
        </p:txBody>
      </p:sp>
      <p:sp>
        <p:nvSpPr>
          <p:cNvPr id="179" name="직사각형 178"/>
          <p:cNvSpPr/>
          <p:nvPr/>
        </p:nvSpPr>
        <p:spPr>
          <a:xfrm>
            <a:off x="4600067" y="5012216"/>
            <a:ext cx="1133747" cy="216024"/>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전체 장바구니 등록</a:t>
            </a:r>
            <a:endParaRPr lang="ko-KR" altLang="en-US" sz="700" dirty="0">
              <a:solidFill>
                <a:schemeClr val="tx1">
                  <a:lumMod val="75000"/>
                  <a:lumOff val="25000"/>
                </a:schemeClr>
              </a:solidFill>
            </a:endParaRPr>
          </a:p>
        </p:txBody>
      </p:sp>
      <p:sp>
        <p:nvSpPr>
          <p:cNvPr id="180" name="직사각형 179"/>
          <p:cNvSpPr/>
          <p:nvPr/>
        </p:nvSpPr>
        <p:spPr>
          <a:xfrm>
            <a:off x="5788545" y="5013176"/>
            <a:ext cx="932027" cy="216024"/>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75000"/>
                    <a:lumOff val="25000"/>
                  </a:schemeClr>
                </a:solidFill>
              </a:rPr>
              <a:t>관심상품 비우기</a:t>
            </a:r>
            <a:endParaRPr lang="ko-KR" altLang="en-US" sz="700" dirty="0">
              <a:solidFill>
                <a:schemeClr val="tx1">
                  <a:lumMod val="75000"/>
                  <a:lumOff val="25000"/>
                </a:schemeClr>
              </a:solidFill>
            </a:endParaRPr>
          </a:p>
        </p:txBody>
      </p:sp>
    </p:spTree>
    <p:extLst>
      <p:ext uri="{BB962C8B-B14F-4D97-AF65-F5344CB8AC3E}">
        <p14:creationId xmlns:p14="http://schemas.microsoft.com/office/powerpoint/2010/main" val="154005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980728"/>
            <a:ext cx="6552728" cy="3785652"/>
          </a:xfrm>
          <a:prstGeom prst="rect">
            <a:avLst/>
          </a:prstGeom>
          <a:noFill/>
        </p:spPr>
        <p:txBody>
          <a:bodyPr wrap="square" rtlCol="0">
            <a:spAutoFit/>
          </a:bodyPr>
          <a:lstStyle/>
          <a:p>
            <a:r>
              <a:rPr lang="ko-KR" altLang="en-US" dirty="0" smtClean="0"/>
              <a:t>참조사이트</a:t>
            </a:r>
            <a:endParaRPr lang="en-US" altLang="ko-KR" dirty="0" smtClean="0"/>
          </a:p>
          <a:p>
            <a:endParaRPr lang="en-US" altLang="ko-KR" dirty="0"/>
          </a:p>
          <a:p>
            <a:pPr marL="285750" indent="-285750">
              <a:buFontTx/>
              <a:buChar char="-"/>
            </a:pPr>
            <a:r>
              <a:rPr lang="en-US" altLang="ko-KR" sz="1000" dirty="0" smtClean="0">
                <a:hlinkClick r:id="rId2"/>
              </a:rPr>
              <a:t>https</a:t>
            </a:r>
            <a:r>
              <a:rPr lang="en-US" altLang="ko-KR" sz="1000" dirty="0">
                <a:hlinkClick r:id="rId2"/>
              </a:rPr>
              <a:t>://www.eins1.eu</a:t>
            </a:r>
            <a:r>
              <a:rPr lang="en-US" altLang="ko-KR" sz="1000" dirty="0" smtClean="0">
                <a:hlinkClick r:id="rId2"/>
              </a:rPr>
              <a:t>/</a:t>
            </a:r>
            <a:endParaRPr lang="en-US" altLang="ko-KR" sz="1000" dirty="0" smtClean="0"/>
          </a:p>
          <a:p>
            <a:pPr marL="285750" indent="-285750">
              <a:buFontTx/>
              <a:buChar char="-"/>
            </a:pPr>
            <a:r>
              <a:rPr lang="en-US" altLang="ko-KR" sz="1000" dirty="0">
                <a:hlinkClick r:id="rId3"/>
              </a:rPr>
              <a:t>https://</a:t>
            </a:r>
            <a:r>
              <a:rPr lang="en-US" altLang="ko-KR" sz="1000" dirty="0" smtClean="0">
                <a:hlinkClick r:id="rId3"/>
              </a:rPr>
              <a:t>www.emicorp.com/products?clear=true</a:t>
            </a:r>
            <a:endParaRPr lang="en-US" altLang="ko-KR" sz="1000" dirty="0" smtClean="0"/>
          </a:p>
          <a:p>
            <a:pPr marL="285750" indent="-285750">
              <a:buFontTx/>
              <a:buChar char="-"/>
            </a:pPr>
            <a:r>
              <a:rPr lang="en-US" altLang="ko-KR" sz="1000" dirty="0">
                <a:hlinkClick r:id="rId4"/>
              </a:rPr>
              <a:t>https://www.fipa.com/en/gripper-arms/products</a:t>
            </a:r>
            <a:r>
              <a:rPr lang="en-US" altLang="ko-KR" sz="1000" dirty="0" smtClean="0">
                <a:hlinkClick r:id="rId4"/>
              </a:rPr>
              <a:t>/</a:t>
            </a:r>
            <a:endParaRPr lang="en-US" altLang="ko-KR" sz="1000" dirty="0" smtClean="0"/>
          </a:p>
          <a:p>
            <a:pPr marL="285750" indent="-285750">
              <a:buFontTx/>
              <a:buChar char="-"/>
            </a:pPr>
            <a:r>
              <a:rPr lang="en-US" altLang="ko-KR" sz="1000" dirty="0">
                <a:hlinkClick r:id="rId5"/>
              </a:rPr>
              <a:t>https://kr.misumi-ec.com</a:t>
            </a:r>
            <a:r>
              <a:rPr lang="en-US" altLang="ko-KR" sz="1000" dirty="0" smtClean="0">
                <a:hlinkClick r:id="rId5"/>
              </a:rPr>
              <a:t>/</a:t>
            </a:r>
            <a:endParaRPr lang="en-US" altLang="ko-KR" sz="1000" dirty="0" smtClean="0"/>
          </a:p>
          <a:p>
            <a:endParaRPr lang="en-US" altLang="ko-KR" dirty="0"/>
          </a:p>
          <a:p>
            <a:endParaRPr lang="en-US" altLang="ko-KR" dirty="0" smtClean="0"/>
          </a:p>
          <a:p>
            <a:r>
              <a:rPr lang="ko-KR" altLang="en-US" dirty="0" smtClean="0"/>
              <a:t>원하는 스타일 </a:t>
            </a:r>
            <a:r>
              <a:rPr lang="en-US" altLang="ko-KR" dirty="0" smtClean="0"/>
              <a:t>&amp; </a:t>
            </a:r>
            <a:r>
              <a:rPr lang="ko-KR" altLang="en-US" dirty="0" smtClean="0"/>
              <a:t>컬러</a:t>
            </a:r>
            <a:endParaRPr lang="en-US" altLang="ko-KR" dirty="0" smtClean="0"/>
          </a:p>
          <a:p>
            <a:pPr marL="285750" indent="-285750">
              <a:buFontTx/>
              <a:buChar char="-"/>
            </a:pPr>
            <a:r>
              <a:rPr lang="en-US" altLang="ko-KR" sz="1000" dirty="0" smtClean="0">
                <a:hlinkClick r:id="rId6"/>
              </a:rPr>
              <a:t>https</a:t>
            </a:r>
            <a:r>
              <a:rPr lang="en-US" altLang="ko-KR" sz="1000" dirty="0">
                <a:hlinkClick r:id="rId6"/>
              </a:rPr>
              <a:t>://</a:t>
            </a:r>
            <a:r>
              <a:rPr lang="en-US" altLang="ko-KR" sz="1000" dirty="0" smtClean="0">
                <a:hlinkClick r:id="rId6"/>
              </a:rPr>
              <a:t>ko.wix.com/website-template/view/html/2204?siteId=a044bb6e-eac4-456a-8fa8-e0bcce863b4b&amp;metaSiteId=5a5f2cd8-e2a4-40f0-a187-5f056f2385e1&amp;originUrl=https%3A%2F%2Fko.wix.com%2Fwebsite%2Ftemplates%2Fhtml%2Fonline-store%2Felectronics</a:t>
            </a:r>
            <a:endParaRPr lang="en-US" altLang="ko-KR" sz="1000" dirty="0" smtClean="0"/>
          </a:p>
          <a:p>
            <a:pPr marL="285750" indent="-285750">
              <a:buFontTx/>
              <a:buChar char="-"/>
            </a:pPr>
            <a:endParaRPr lang="en-US" altLang="ko-KR" sz="1000" dirty="0" smtClean="0"/>
          </a:p>
          <a:p>
            <a:pPr marL="285750" indent="-285750">
              <a:buFontTx/>
              <a:buChar char="-"/>
            </a:pPr>
            <a:r>
              <a:rPr lang="ko-KR" altLang="en-US" sz="1000" dirty="0" smtClean="0"/>
              <a:t>고고 로고와 같은 컬러로 </a:t>
            </a:r>
            <a:r>
              <a:rPr lang="ko-KR" altLang="en-US" sz="1000" dirty="0" err="1" smtClean="0"/>
              <a:t>메인컬러</a:t>
            </a:r>
            <a:r>
              <a:rPr lang="ko-KR" altLang="en-US" sz="1000" dirty="0" smtClean="0"/>
              <a:t> 하나로 통일</a:t>
            </a:r>
            <a:endParaRPr lang="en-US" altLang="ko-KR" sz="1000" dirty="0" smtClean="0"/>
          </a:p>
          <a:p>
            <a:pPr marL="285750" indent="-285750">
              <a:buFontTx/>
              <a:buChar char="-"/>
            </a:pPr>
            <a:r>
              <a:rPr lang="en-US" altLang="ko-KR" sz="1000" dirty="0" smtClean="0"/>
              <a:t>EOAT </a:t>
            </a:r>
            <a:r>
              <a:rPr lang="ko-KR" altLang="en-US" sz="1000" dirty="0" smtClean="0"/>
              <a:t>몰 로고 필요</a:t>
            </a:r>
            <a:endParaRPr lang="en-US" altLang="ko-KR" sz="1000" dirty="0" smtClean="0"/>
          </a:p>
          <a:p>
            <a:pPr marL="285750" indent="-285750">
              <a:buFontTx/>
              <a:buChar char="-"/>
            </a:pPr>
            <a:r>
              <a:rPr lang="ko-KR" altLang="en-US" sz="1000" dirty="0" err="1" smtClean="0"/>
              <a:t>타켓이</a:t>
            </a:r>
            <a:r>
              <a:rPr lang="ko-KR" altLang="en-US" sz="1000" dirty="0" smtClean="0"/>
              <a:t> 일반 </a:t>
            </a:r>
            <a:r>
              <a:rPr lang="ko-KR" altLang="en-US" sz="1000" dirty="0" err="1" smtClean="0"/>
              <a:t>유져가</a:t>
            </a:r>
            <a:r>
              <a:rPr lang="ko-KR" altLang="en-US" sz="1000" dirty="0" smtClean="0"/>
              <a:t> 아니라 자동화 설비 담당자들임</a:t>
            </a:r>
            <a:r>
              <a:rPr lang="en-US" altLang="ko-KR" sz="1000" dirty="0" smtClean="0"/>
              <a:t>. </a:t>
            </a:r>
            <a:r>
              <a:rPr lang="ko-KR" altLang="en-US" sz="1000" dirty="0" smtClean="0"/>
              <a:t> </a:t>
            </a:r>
            <a:endParaRPr lang="en-US" altLang="ko-KR" sz="1000" dirty="0"/>
          </a:p>
          <a:p>
            <a:pPr marL="285750" indent="-285750">
              <a:buFontTx/>
              <a:buChar char="-"/>
            </a:pPr>
            <a:endParaRPr lang="en-US" altLang="ko-KR" sz="1000" dirty="0" smtClean="0"/>
          </a:p>
          <a:p>
            <a:pPr marL="285750" indent="-285750">
              <a:buFontTx/>
              <a:buChar char="-"/>
            </a:pPr>
            <a:endParaRPr lang="en-US" altLang="ko-KR" sz="1000" dirty="0"/>
          </a:p>
          <a:p>
            <a:pPr marL="285750" indent="-285750">
              <a:buFontTx/>
              <a:buChar char="-"/>
            </a:pPr>
            <a:endParaRPr lang="ko-KR" altLang="en-US" sz="1000" dirty="0"/>
          </a:p>
        </p:txBody>
      </p:sp>
      <p:pic>
        <p:nvPicPr>
          <p:cNvPr id="1026" name="Picture 2" descr="C:\Users\h\Pictures\logo.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3968" y="3861048"/>
            <a:ext cx="2322496" cy="232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40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7" name="직사각형 6"/>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8" name="그룹 7"/>
          <p:cNvGrpSpPr/>
          <p:nvPr/>
        </p:nvGrpSpPr>
        <p:grpSpPr>
          <a:xfrm>
            <a:off x="4814017" y="928897"/>
            <a:ext cx="432048" cy="185844"/>
            <a:chOff x="5444088" y="1254625"/>
            <a:chExt cx="432048" cy="185844"/>
          </a:xfrm>
        </p:grpSpPr>
        <p:sp>
          <p:nvSpPr>
            <p:cNvPr id="9" name="직사각형 8"/>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0" name="그룹 9"/>
            <p:cNvGrpSpPr/>
            <p:nvPr/>
          </p:nvGrpSpPr>
          <p:grpSpPr>
            <a:xfrm rot="19925360">
              <a:off x="5620258" y="1296104"/>
              <a:ext cx="79706" cy="144365"/>
              <a:chOff x="3779912" y="2204864"/>
              <a:chExt cx="914400" cy="1656184"/>
            </a:xfrm>
          </p:grpSpPr>
          <p:sp>
            <p:nvSpPr>
              <p:cNvPr id="11" name="타원 10"/>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타원 11"/>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직사각형 12"/>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직사각형 13"/>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5" name="TextBox 14"/>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6" name="직사각형 15"/>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7" name="직선 연결선 16"/>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공지사항</a:t>
            </a:r>
            <a:endParaRPr lang="ko-KR" altLang="en-US" sz="800" dirty="0">
              <a:solidFill>
                <a:schemeClr val="tx1">
                  <a:lumMod val="75000"/>
                  <a:lumOff val="25000"/>
                </a:schemeClr>
              </a:solidFill>
            </a:endParaRPr>
          </a:p>
        </p:txBody>
      </p:sp>
      <p:cxnSp>
        <p:nvCxnSpPr>
          <p:cNvPr id="19" name="직선 연결선 18"/>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21" name="직사각형 20"/>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22" name="TextBox 21"/>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23" name="직사각형 22"/>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4" name="직사각형 23"/>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25" name="직사각형 2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공지사항  </a:t>
            </a:r>
            <a:r>
              <a:rPr lang="ko-KR" altLang="en-US" sz="700" b="1" dirty="0">
                <a:solidFill>
                  <a:schemeClr val="tx1"/>
                </a:solidFill>
              </a:rPr>
              <a:t>◀</a:t>
            </a:r>
            <a:endParaRPr lang="en-US" altLang="ko-KR" sz="700" b="1" dirty="0">
              <a:solidFill>
                <a:schemeClr val="tx1"/>
              </a:solidFill>
            </a:endParaRPr>
          </a:p>
        </p:txBody>
      </p:sp>
      <p:sp>
        <p:nvSpPr>
          <p:cNvPr id="26" name="직사각형 2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7" name="직사각형 2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8" name="직사각형 2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72" name="TextBox 71"/>
          <p:cNvSpPr txBox="1"/>
          <p:nvPr/>
        </p:nvSpPr>
        <p:spPr>
          <a:xfrm>
            <a:off x="2592238" y="2148821"/>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73" name="TextBox 72"/>
          <p:cNvSpPr txBox="1"/>
          <p:nvPr/>
        </p:nvSpPr>
        <p:spPr>
          <a:xfrm>
            <a:off x="5382398" y="2148821"/>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75" name="TextBox 74"/>
          <p:cNvSpPr txBox="1"/>
          <p:nvPr/>
        </p:nvSpPr>
        <p:spPr>
          <a:xfrm>
            <a:off x="5844024" y="2148821"/>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76" name="TextBox 75"/>
          <p:cNvSpPr txBox="1"/>
          <p:nvPr/>
        </p:nvSpPr>
        <p:spPr>
          <a:xfrm>
            <a:off x="6484896" y="2148821"/>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77" name="직사각형 76"/>
          <p:cNvSpPr/>
          <p:nvPr/>
        </p:nvSpPr>
        <p:spPr>
          <a:xfrm>
            <a:off x="2316818" y="2158780"/>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7</a:t>
            </a:r>
            <a:endParaRPr lang="ko-KR" altLang="en-US" sz="800" dirty="0">
              <a:solidFill>
                <a:schemeClr val="tx1">
                  <a:lumMod val="75000"/>
                  <a:lumOff val="25000"/>
                </a:schemeClr>
              </a:solidFill>
            </a:endParaRPr>
          </a:p>
        </p:txBody>
      </p:sp>
      <p:sp>
        <p:nvSpPr>
          <p:cNvPr id="83" name="직사각형 82"/>
          <p:cNvSpPr/>
          <p:nvPr/>
        </p:nvSpPr>
        <p:spPr>
          <a:xfrm>
            <a:off x="2195523" y="1775816"/>
            <a:ext cx="4623021" cy="282029"/>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84" name="직사각형 83"/>
          <p:cNvSpPr/>
          <p:nvPr/>
        </p:nvSpPr>
        <p:spPr>
          <a:xfrm>
            <a:off x="2195736" y="1826761"/>
            <a:ext cx="396502"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75000"/>
                    <a:lumOff val="25000"/>
                  </a:schemeClr>
                </a:solidFill>
              </a:rPr>
              <a:t>번</a:t>
            </a:r>
            <a:r>
              <a:rPr lang="ko-KR" altLang="en-US" sz="800" dirty="0">
                <a:solidFill>
                  <a:schemeClr val="tx1">
                    <a:lumMod val="75000"/>
                    <a:lumOff val="25000"/>
                  </a:schemeClr>
                </a:solidFill>
              </a:rPr>
              <a:t>호</a:t>
            </a:r>
          </a:p>
        </p:txBody>
      </p:sp>
      <p:sp>
        <p:nvSpPr>
          <p:cNvPr id="85" name="TextBox 84"/>
          <p:cNvSpPr txBox="1"/>
          <p:nvPr/>
        </p:nvSpPr>
        <p:spPr>
          <a:xfrm>
            <a:off x="3169590" y="1811052"/>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sp>
        <p:nvSpPr>
          <p:cNvPr id="86" name="TextBox 85"/>
          <p:cNvSpPr txBox="1"/>
          <p:nvPr/>
        </p:nvSpPr>
        <p:spPr>
          <a:xfrm>
            <a:off x="5550325" y="1811052"/>
            <a:ext cx="500563" cy="200055"/>
          </a:xfrm>
          <a:prstGeom prst="rect">
            <a:avLst/>
          </a:prstGeom>
          <a:noFill/>
        </p:spPr>
        <p:txBody>
          <a:bodyPr wrap="square" rtlCol="0">
            <a:spAutoFit/>
          </a:bodyPr>
          <a:lstStyle/>
          <a:p>
            <a:pPr algn="ctr"/>
            <a:r>
              <a:rPr lang="ko-KR" altLang="en-US" sz="700" dirty="0" smtClean="0"/>
              <a:t>등록일</a:t>
            </a:r>
            <a:endParaRPr lang="ko-KR" altLang="en-US" sz="700" dirty="0"/>
          </a:p>
        </p:txBody>
      </p:sp>
      <p:sp>
        <p:nvSpPr>
          <p:cNvPr id="88" name="TextBox 87"/>
          <p:cNvSpPr txBox="1"/>
          <p:nvPr/>
        </p:nvSpPr>
        <p:spPr>
          <a:xfrm>
            <a:off x="6214848" y="1828475"/>
            <a:ext cx="589400" cy="200055"/>
          </a:xfrm>
          <a:prstGeom prst="rect">
            <a:avLst/>
          </a:prstGeom>
          <a:noFill/>
        </p:spPr>
        <p:txBody>
          <a:bodyPr wrap="square" rtlCol="0">
            <a:spAutoFit/>
          </a:bodyPr>
          <a:lstStyle/>
          <a:p>
            <a:pPr algn="ctr"/>
            <a:r>
              <a:rPr lang="ko-KR" altLang="en-US" sz="700" dirty="0" smtClean="0"/>
              <a:t>조회수</a:t>
            </a:r>
            <a:endParaRPr lang="ko-KR" altLang="en-US" sz="700" dirty="0"/>
          </a:p>
        </p:txBody>
      </p:sp>
      <p:cxnSp>
        <p:nvCxnSpPr>
          <p:cNvPr id="89" name="직선 연결선 88"/>
          <p:cNvCxnSpPr/>
          <p:nvPr/>
        </p:nvCxnSpPr>
        <p:spPr>
          <a:xfrm>
            <a:off x="2201999" y="2420888"/>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2194105" y="450192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2194105" y="205209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598714" y="2511364"/>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93" name="TextBox 92"/>
          <p:cNvSpPr txBox="1"/>
          <p:nvPr/>
        </p:nvSpPr>
        <p:spPr>
          <a:xfrm>
            <a:off x="5388874" y="2511364"/>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94" name="TextBox 93"/>
          <p:cNvSpPr txBox="1"/>
          <p:nvPr/>
        </p:nvSpPr>
        <p:spPr>
          <a:xfrm>
            <a:off x="5850500" y="2511364"/>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95" name="TextBox 94"/>
          <p:cNvSpPr txBox="1"/>
          <p:nvPr/>
        </p:nvSpPr>
        <p:spPr>
          <a:xfrm>
            <a:off x="6491372" y="2511364"/>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96" name="직사각형 95"/>
          <p:cNvSpPr/>
          <p:nvPr/>
        </p:nvSpPr>
        <p:spPr>
          <a:xfrm>
            <a:off x="2323294" y="2521323"/>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6</a:t>
            </a:r>
            <a:endParaRPr lang="ko-KR" altLang="en-US" sz="800" dirty="0">
              <a:solidFill>
                <a:schemeClr val="tx1">
                  <a:lumMod val="75000"/>
                  <a:lumOff val="25000"/>
                </a:schemeClr>
              </a:solidFill>
            </a:endParaRPr>
          </a:p>
        </p:txBody>
      </p:sp>
      <p:cxnSp>
        <p:nvCxnSpPr>
          <p:cNvPr id="97" name="직선 연결선 96"/>
          <p:cNvCxnSpPr/>
          <p:nvPr/>
        </p:nvCxnSpPr>
        <p:spPr>
          <a:xfrm>
            <a:off x="2201999" y="2783431"/>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592451" y="2852936"/>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99" name="TextBox 98"/>
          <p:cNvSpPr txBox="1"/>
          <p:nvPr/>
        </p:nvSpPr>
        <p:spPr>
          <a:xfrm>
            <a:off x="5382611" y="2852936"/>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100" name="TextBox 99"/>
          <p:cNvSpPr txBox="1"/>
          <p:nvPr/>
        </p:nvSpPr>
        <p:spPr>
          <a:xfrm>
            <a:off x="5844237" y="2852936"/>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101" name="TextBox 100"/>
          <p:cNvSpPr txBox="1"/>
          <p:nvPr/>
        </p:nvSpPr>
        <p:spPr>
          <a:xfrm>
            <a:off x="6485109" y="2852936"/>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02" name="직사각형 101"/>
          <p:cNvSpPr/>
          <p:nvPr/>
        </p:nvSpPr>
        <p:spPr>
          <a:xfrm>
            <a:off x="2317031" y="2862895"/>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a:t>
            </a:r>
            <a:endParaRPr lang="ko-KR" altLang="en-US" sz="800" dirty="0">
              <a:solidFill>
                <a:schemeClr val="tx1">
                  <a:lumMod val="75000"/>
                  <a:lumOff val="25000"/>
                </a:schemeClr>
              </a:solidFill>
            </a:endParaRPr>
          </a:p>
        </p:txBody>
      </p:sp>
      <p:cxnSp>
        <p:nvCxnSpPr>
          <p:cNvPr id="103" name="직선 연결선 102"/>
          <p:cNvCxnSpPr/>
          <p:nvPr/>
        </p:nvCxnSpPr>
        <p:spPr>
          <a:xfrm>
            <a:off x="2201999" y="3125003"/>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586188" y="3194508"/>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105" name="TextBox 104"/>
          <p:cNvSpPr txBox="1"/>
          <p:nvPr/>
        </p:nvSpPr>
        <p:spPr>
          <a:xfrm>
            <a:off x="5376348" y="3194508"/>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106" name="TextBox 105"/>
          <p:cNvSpPr txBox="1"/>
          <p:nvPr/>
        </p:nvSpPr>
        <p:spPr>
          <a:xfrm>
            <a:off x="5837974" y="3194508"/>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107" name="TextBox 106"/>
          <p:cNvSpPr txBox="1"/>
          <p:nvPr/>
        </p:nvSpPr>
        <p:spPr>
          <a:xfrm>
            <a:off x="6478846" y="3194508"/>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08" name="직사각형 107"/>
          <p:cNvSpPr/>
          <p:nvPr/>
        </p:nvSpPr>
        <p:spPr>
          <a:xfrm>
            <a:off x="2310768" y="3204467"/>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4</a:t>
            </a:r>
            <a:endParaRPr lang="ko-KR" altLang="en-US" sz="800" dirty="0">
              <a:solidFill>
                <a:schemeClr val="tx1">
                  <a:lumMod val="75000"/>
                  <a:lumOff val="25000"/>
                </a:schemeClr>
              </a:solidFill>
            </a:endParaRPr>
          </a:p>
        </p:txBody>
      </p:sp>
      <p:cxnSp>
        <p:nvCxnSpPr>
          <p:cNvPr id="109" name="직선 연결선 108"/>
          <p:cNvCxnSpPr/>
          <p:nvPr/>
        </p:nvCxnSpPr>
        <p:spPr>
          <a:xfrm>
            <a:off x="2201999" y="3466575"/>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579925" y="3536080"/>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111" name="TextBox 110"/>
          <p:cNvSpPr txBox="1"/>
          <p:nvPr/>
        </p:nvSpPr>
        <p:spPr>
          <a:xfrm>
            <a:off x="5370085" y="3536080"/>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112" name="TextBox 111"/>
          <p:cNvSpPr txBox="1"/>
          <p:nvPr/>
        </p:nvSpPr>
        <p:spPr>
          <a:xfrm>
            <a:off x="5831711" y="3536080"/>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113" name="TextBox 112"/>
          <p:cNvSpPr txBox="1"/>
          <p:nvPr/>
        </p:nvSpPr>
        <p:spPr>
          <a:xfrm>
            <a:off x="6472583" y="3536080"/>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14" name="직사각형 113"/>
          <p:cNvSpPr/>
          <p:nvPr/>
        </p:nvSpPr>
        <p:spPr>
          <a:xfrm>
            <a:off x="2304505" y="3546039"/>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3</a:t>
            </a:r>
            <a:endParaRPr lang="ko-KR" altLang="en-US" sz="800" dirty="0">
              <a:solidFill>
                <a:schemeClr val="tx1">
                  <a:lumMod val="75000"/>
                  <a:lumOff val="25000"/>
                </a:schemeClr>
              </a:solidFill>
            </a:endParaRPr>
          </a:p>
        </p:txBody>
      </p:sp>
      <p:cxnSp>
        <p:nvCxnSpPr>
          <p:cNvPr id="115" name="직선 연결선 114"/>
          <p:cNvCxnSpPr/>
          <p:nvPr/>
        </p:nvCxnSpPr>
        <p:spPr>
          <a:xfrm>
            <a:off x="2201999" y="3808147"/>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573662" y="3877652"/>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117" name="TextBox 116"/>
          <p:cNvSpPr txBox="1"/>
          <p:nvPr/>
        </p:nvSpPr>
        <p:spPr>
          <a:xfrm>
            <a:off x="5363822" y="3877652"/>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118" name="TextBox 117"/>
          <p:cNvSpPr txBox="1"/>
          <p:nvPr/>
        </p:nvSpPr>
        <p:spPr>
          <a:xfrm>
            <a:off x="5825448" y="3877652"/>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119" name="TextBox 118"/>
          <p:cNvSpPr txBox="1"/>
          <p:nvPr/>
        </p:nvSpPr>
        <p:spPr>
          <a:xfrm>
            <a:off x="6466320" y="3877652"/>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20" name="직사각형 119"/>
          <p:cNvSpPr/>
          <p:nvPr/>
        </p:nvSpPr>
        <p:spPr>
          <a:xfrm>
            <a:off x="2298242" y="3887611"/>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cxnSp>
        <p:nvCxnSpPr>
          <p:cNvPr id="121" name="직선 연결선 120"/>
          <p:cNvCxnSpPr/>
          <p:nvPr/>
        </p:nvCxnSpPr>
        <p:spPr>
          <a:xfrm>
            <a:off x="2201999" y="4149719"/>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567399" y="4219224"/>
            <a:ext cx="2792245" cy="200055"/>
          </a:xfrm>
          <a:prstGeom prst="rect">
            <a:avLst/>
          </a:prstGeom>
          <a:noFill/>
        </p:spPr>
        <p:txBody>
          <a:bodyPr wrap="square" rtlCol="0">
            <a:spAutoFit/>
          </a:bodyPr>
          <a:lstStyle/>
          <a:p>
            <a:r>
              <a:rPr lang="ko-KR" altLang="en-US" sz="700" dirty="0" smtClean="0"/>
              <a:t>공지사항입니다</a:t>
            </a:r>
            <a:r>
              <a:rPr lang="en-US" altLang="ko-KR" sz="700" dirty="0" smtClean="0"/>
              <a:t>.</a:t>
            </a:r>
            <a:endParaRPr lang="ko-KR" altLang="en-US" sz="700" dirty="0"/>
          </a:p>
        </p:txBody>
      </p:sp>
      <p:sp>
        <p:nvSpPr>
          <p:cNvPr id="123" name="TextBox 122"/>
          <p:cNvSpPr txBox="1"/>
          <p:nvPr/>
        </p:nvSpPr>
        <p:spPr>
          <a:xfrm>
            <a:off x="5357559" y="4219224"/>
            <a:ext cx="773778" cy="200055"/>
          </a:xfrm>
          <a:prstGeom prst="rect">
            <a:avLst/>
          </a:prstGeom>
          <a:noFill/>
        </p:spPr>
        <p:txBody>
          <a:bodyPr wrap="square" rtlCol="0">
            <a:spAutoFit/>
          </a:bodyPr>
          <a:lstStyle/>
          <a:p>
            <a:pPr algn="r"/>
            <a:r>
              <a:rPr lang="en-US" altLang="ko-KR" sz="700" dirty="0" smtClean="0"/>
              <a:t>2020-02-20</a:t>
            </a:r>
            <a:endParaRPr lang="ko-KR" altLang="en-US" sz="700" dirty="0"/>
          </a:p>
        </p:txBody>
      </p:sp>
      <p:sp>
        <p:nvSpPr>
          <p:cNvPr id="124" name="TextBox 123"/>
          <p:cNvSpPr txBox="1"/>
          <p:nvPr/>
        </p:nvSpPr>
        <p:spPr>
          <a:xfrm>
            <a:off x="5819185" y="4219224"/>
            <a:ext cx="773778" cy="200055"/>
          </a:xfrm>
          <a:prstGeom prst="rect">
            <a:avLst/>
          </a:prstGeom>
          <a:noFill/>
        </p:spPr>
        <p:txBody>
          <a:bodyPr wrap="square" rtlCol="0">
            <a:spAutoFit/>
          </a:bodyPr>
          <a:lstStyle/>
          <a:p>
            <a:pPr algn="r"/>
            <a:r>
              <a:rPr lang="en-US" altLang="ko-KR" sz="700" dirty="0" smtClean="0"/>
              <a:t>20</a:t>
            </a:r>
            <a:endParaRPr lang="ko-KR" altLang="en-US" sz="700" dirty="0"/>
          </a:p>
        </p:txBody>
      </p:sp>
      <p:sp>
        <p:nvSpPr>
          <p:cNvPr id="125" name="TextBox 124"/>
          <p:cNvSpPr txBox="1"/>
          <p:nvPr/>
        </p:nvSpPr>
        <p:spPr>
          <a:xfrm>
            <a:off x="6460057" y="4219224"/>
            <a:ext cx="267033" cy="200055"/>
          </a:xfrm>
          <a:prstGeom prst="rect">
            <a:avLst/>
          </a:prstGeom>
          <a:noFill/>
        </p:spPr>
        <p:txBody>
          <a:bodyPr wrap="square" rtlCol="0">
            <a:spAutoFit/>
          </a:bodyPr>
          <a:lstStyle/>
          <a:p>
            <a:pPr algn="r"/>
            <a:r>
              <a:rPr lang="ko-KR" altLang="en-US" sz="700" smtClean="0"/>
              <a:t>원</a:t>
            </a:r>
            <a:endParaRPr lang="ko-KR" altLang="en-US" sz="700" dirty="0"/>
          </a:p>
        </p:txBody>
      </p:sp>
      <p:sp>
        <p:nvSpPr>
          <p:cNvPr id="126" name="직사각형 125"/>
          <p:cNvSpPr/>
          <p:nvPr/>
        </p:nvSpPr>
        <p:spPr>
          <a:xfrm>
            <a:off x="2291979" y="4229183"/>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a:t>
            </a:r>
            <a:endParaRPr lang="ko-KR" altLang="en-US" sz="800" dirty="0">
              <a:solidFill>
                <a:schemeClr val="tx1">
                  <a:lumMod val="75000"/>
                  <a:lumOff val="25000"/>
                </a:schemeClr>
              </a:solidFill>
            </a:endParaRPr>
          </a:p>
        </p:txBody>
      </p:sp>
      <p:cxnSp>
        <p:nvCxnSpPr>
          <p:cNvPr id="127" name="직선 연결선 126"/>
          <p:cNvCxnSpPr/>
          <p:nvPr/>
        </p:nvCxnSpPr>
        <p:spPr>
          <a:xfrm>
            <a:off x="2201999" y="4491291"/>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9" name="직사각형 128"/>
          <p:cNvSpPr/>
          <p:nvPr/>
        </p:nvSpPr>
        <p:spPr>
          <a:xfrm>
            <a:off x="3419871" y="4653136"/>
            <a:ext cx="144017" cy="144017"/>
          </a:xfrm>
          <a:prstGeom prst="rect">
            <a:avLst/>
          </a:prstGeom>
          <a:solidFill>
            <a:schemeClr val="tx1">
              <a:lumMod val="65000"/>
              <a:lumOff val="3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lumMod val="95000"/>
                  </a:schemeClr>
                </a:solidFill>
              </a:rPr>
              <a:t>1</a:t>
            </a:r>
            <a:endParaRPr lang="ko-KR" altLang="en-US" sz="700" b="1" dirty="0">
              <a:solidFill>
                <a:schemeClr val="bg1">
                  <a:lumMod val="95000"/>
                </a:schemeClr>
              </a:solidFill>
            </a:endParaRPr>
          </a:p>
        </p:txBody>
      </p:sp>
      <p:sp>
        <p:nvSpPr>
          <p:cNvPr id="130" name="직사각형 129"/>
          <p:cNvSpPr/>
          <p:nvPr/>
        </p:nvSpPr>
        <p:spPr>
          <a:xfrm>
            <a:off x="3644279" y="4653135"/>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2</a:t>
            </a:r>
            <a:endParaRPr lang="ko-KR" altLang="en-US" sz="700" dirty="0">
              <a:solidFill>
                <a:schemeClr val="tx1">
                  <a:lumMod val="65000"/>
                  <a:lumOff val="35000"/>
                </a:schemeClr>
              </a:solidFill>
            </a:endParaRPr>
          </a:p>
        </p:txBody>
      </p:sp>
      <p:sp>
        <p:nvSpPr>
          <p:cNvPr id="131" name="직사각형 130"/>
          <p:cNvSpPr/>
          <p:nvPr/>
        </p:nvSpPr>
        <p:spPr>
          <a:xfrm>
            <a:off x="386377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3</a:t>
            </a:r>
            <a:endParaRPr lang="ko-KR" altLang="en-US" sz="700" dirty="0">
              <a:solidFill>
                <a:schemeClr val="tx1">
                  <a:lumMod val="65000"/>
                  <a:lumOff val="35000"/>
                </a:schemeClr>
              </a:solidFill>
            </a:endParaRPr>
          </a:p>
        </p:txBody>
      </p:sp>
      <p:sp>
        <p:nvSpPr>
          <p:cNvPr id="132" name="직사각형 131"/>
          <p:cNvSpPr/>
          <p:nvPr/>
        </p:nvSpPr>
        <p:spPr>
          <a:xfrm>
            <a:off x="408676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4</a:t>
            </a:r>
            <a:endParaRPr lang="ko-KR" altLang="en-US" sz="700" dirty="0">
              <a:solidFill>
                <a:schemeClr val="tx1">
                  <a:lumMod val="65000"/>
                  <a:lumOff val="35000"/>
                </a:schemeClr>
              </a:solidFill>
            </a:endParaRPr>
          </a:p>
        </p:txBody>
      </p:sp>
      <p:sp>
        <p:nvSpPr>
          <p:cNvPr id="133" name="직사각형 132"/>
          <p:cNvSpPr/>
          <p:nvPr/>
        </p:nvSpPr>
        <p:spPr>
          <a:xfrm>
            <a:off x="430975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5</a:t>
            </a:r>
            <a:endParaRPr lang="ko-KR" altLang="en-US" sz="700" dirty="0">
              <a:solidFill>
                <a:schemeClr val="tx1">
                  <a:lumMod val="65000"/>
                  <a:lumOff val="35000"/>
                </a:schemeClr>
              </a:solidFill>
            </a:endParaRPr>
          </a:p>
        </p:txBody>
      </p:sp>
      <p:sp>
        <p:nvSpPr>
          <p:cNvPr id="134" name="직사각형 133"/>
          <p:cNvSpPr/>
          <p:nvPr/>
        </p:nvSpPr>
        <p:spPr>
          <a:xfrm>
            <a:off x="453274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6</a:t>
            </a:r>
            <a:endParaRPr lang="ko-KR" altLang="en-US" sz="700" dirty="0">
              <a:solidFill>
                <a:schemeClr val="tx1">
                  <a:lumMod val="65000"/>
                  <a:lumOff val="35000"/>
                </a:schemeClr>
              </a:solidFill>
            </a:endParaRPr>
          </a:p>
        </p:txBody>
      </p:sp>
      <p:sp>
        <p:nvSpPr>
          <p:cNvPr id="135" name="직사각형 134"/>
          <p:cNvSpPr/>
          <p:nvPr/>
        </p:nvSpPr>
        <p:spPr>
          <a:xfrm>
            <a:off x="475573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7</a:t>
            </a:r>
            <a:endParaRPr lang="ko-KR" altLang="en-US" sz="700" dirty="0">
              <a:solidFill>
                <a:schemeClr val="tx1">
                  <a:lumMod val="65000"/>
                  <a:lumOff val="35000"/>
                </a:schemeClr>
              </a:solidFill>
            </a:endParaRPr>
          </a:p>
        </p:txBody>
      </p:sp>
      <p:sp>
        <p:nvSpPr>
          <p:cNvPr id="136" name="직사각형 135"/>
          <p:cNvSpPr/>
          <p:nvPr/>
        </p:nvSpPr>
        <p:spPr>
          <a:xfrm>
            <a:off x="497872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8</a:t>
            </a:r>
            <a:endParaRPr lang="ko-KR" altLang="en-US" sz="700" dirty="0">
              <a:solidFill>
                <a:schemeClr val="tx1">
                  <a:lumMod val="65000"/>
                  <a:lumOff val="35000"/>
                </a:schemeClr>
              </a:solidFill>
            </a:endParaRPr>
          </a:p>
        </p:txBody>
      </p:sp>
      <p:sp>
        <p:nvSpPr>
          <p:cNvPr id="137" name="직사각형 136"/>
          <p:cNvSpPr/>
          <p:nvPr/>
        </p:nvSpPr>
        <p:spPr>
          <a:xfrm>
            <a:off x="520171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9</a:t>
            </a:r>
            <a:endParaRPr lang="ko-KR" altLang="en-US" sz="700" dirty="0">
              <a:solidFill>
                <a:schemeClr val="tx1">
                  <a:lumMod val="65000"/>
                  <a:lumOff val="35000"/>
                </a:schemeClr>
              </a:solidFill>
            </a:endParaRPr>
          </a:p>
        </p:txBody>
      </p:sp>
      <p:sp>
        <p:nvSpPr>
          <p:cNvPr id="138" name="직사각형 137"/>
          <p:cNvSpPr/>
          <p:nvPr/>
        </p:nvSpPr>
        <p:spPr>
          <a:xfrm>
            <a:off x="5424704" y="465431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10</a:t>
            </a:r>
            <a:endParaRPr lang="ko-KR" altLang="en-US" sz="700" dirty="0">
              <a:solidFill>
                <a:schemeClr val="tx1">
                  <a:lumMod val="65000"/>
                  <a:lumOff val="35000"/>
                </a:schemeClr>
              </a:solidFill>
            </a:endParaRPr>
          </a:p>
        </p:txBody>
      </p:sp>
      <p:sp>
        <p:nvSpPr>
          <p:cNvPr id="140" name="직사각형 139"/>
          <p:cNvSpPr/>
          <p:nvPr/>
        </p:nvSpPr>
        <p:spPr>
          <a:xfrm>
            <a:off x="3205462" y="4653134"/>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65000"/>
                    <a:lumOff val="35000"/>
                  </a:schemeClr>
                </a:solidFill>
              </a:rPr>
              <a:t>◁</a:t>
            </a:r>
            <a:endParaRPr lang="ko-KR" altLang="en-US" sz="700" dirty="0">
              <a:solidFill>
                <a:schemeClr val="tx1">
                  <a:lumMod val="65000"/>
                  <a:lumOff val="35000"/>
                </a:schemeClr>
              </a:solidFill>
            </a:endParaRPr>
          </a:p>
        </p:txBody>
      </p:sp>
      <p:sp>
        <p:nvSpPr>
          <p:cNvPr id="141" name="직사각형 140"/>
          <p:cNvSpPr/>
          <p:nvPr/>
        </p:nvSpPr>
        <p:spPr>
          <a:xfrm>
            <a:off x="2998243" y="4653134"/>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&lt;&lt;</a:t>
            </a:r>
            <a:endParaRPr lang="ko-KR" altLang="en-US" sz="700" dirty="0">
              <a:solidFill>
                <a:schemeClr val="tx1">
                  <a:lumMod val="65000"/>
                  <a:lumOff val="35000"/>
                </a:schemeClr>
              </a:solidFill>
            </a:endParaRPr>
          </a:p>
        </p:txBody>
      </p:sp>
      <p:sp>
        <p:nvSpPr>
          <p:cNvPr id="142" name="직사각형 141"/>
          <p:cNvSpPr/>
          <p:nvPr/>
        </p:nvSpPr>
        <p:spPr>
          <a:xfrm>
            <a:off x="5861154" y="464305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&gt;&gt;</a:t>
            </a:r>
            <a:endParaRPr lang="ko-KR" altLang="en-US" sz="700" dirty="0">
              <a:solidFill>
                <a:schemeClr val="tx1">
                  <a:lumMod val="65000"/>
                  <a:lumOff val="35000"/>
                </a:schemeClr>
              </a:solidFill>
            </a:endParaRPr>
          </a:p>
        </p:txBody>
      </p:sp>
      <p:sp>
        <p:nvSpPr>
          <p:cNvPr id="143" name="직사각형 142"/>
          <p:cNvSpPr/>
          <p:nvPr/>
        </p:nvSpPr>
        <p:spPr>
          <a:xfrm>
            <a:off x="5653935" y="464305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65000"/>
                    <a:lumOff val="35000"/>
                  </a:schemeClr>
                </a:solidFill>
              </a:rPr>
              <a:t>▷</a:t>
            </a:r>
            <a:endParaRPr lang="ko-KR" altLang="en-US" sz="700" dirty="0">
              <a:solidFill>
                <a:schemeClr val="tx1">
                  <a:lumMod val="65000"/>
                  <a:lumOff val="35000"/>
                </a:schemeClr>
              </a:solidFill>
            </a:endParaRPr>
          </a:p>
        </p:txBody>
      </p:sp>
      <p:sp>
        <p:nvSpPr>
          <p:cNvPr id="148" name="직사각형 147"/>
          <p:cNvSpPr/>
          <p:nvPr/>
        </p:nvSpPr>
        <p:spPr>
          <a:xfrm>
            <a:off x="611560" y="275524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149" name="직사각형 148"/>
          <p:cNvSpPr/>
          <p:nvPr/>
        </p:nvSpPr>
        <p:spPr>
          <a:xfrm>
            <a:off x="611560" y="303425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150" name="직사각형 149"/>
          <p:cNvSpPr/>
          <p:nvPr/>
        </p:nvSpPr>
        <p:spPr>
          <a:xfrm>
            <a:off x="611560" y="33125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Tree>
    <p:extLst>
      <p:ext uri="{BB962C8B-B14F-4D97-AF65-F5344CB8AC3E}">
        <p14:creationId xmlns:p14="http://schemas.microsoft.com/office/powerpoint/2010/main" val="320162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7" name="직사각형 6"/>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8" name="그룹 7"/>
          <p:cNvGrpSpPr/>
          <p:nvPr/>
        </p:nvGrpSpPr>
        <p:grpSpPr>
          <a:xfrm>
            <a:off x="4814017" y="928897"/>
            <a:ext cx="432048" cy="185844"/>
            <a:chOff x="5444088" y="1254625"/>
            <a:chExt cx="432048" cy="185844"/>
          </a:xfrm>
        </p:grpSpPr>
        <p:sp>
          <p:nvSpPr>
            <p:cNvPr id="9" name="직사각형 8"/>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0" name="그룹 9"/>
            <p:cNvGrpSpPr/>
            <p:nvPr/>
          </p:nvGrpSpPr>
          <p:grpSpPr>
            <a:xfrm rot="19925360">
              <a:off x="5620258" y="1296104"/>
              <a:ext cx="79706" cy="144365"/>
              <a:chOff x="3779912" y="2204864"/>
              <a:chExt cx="914400" cy="1656184"/>
            </a:xfrm>
          </p:grpSpPr>
          <p:sp>
            <p:nvSpPr>
              <p:cNvPr id="11" name="타원 10"/>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타원 11"/>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직사각형 12"/>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직사각형 13"/>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5" name="TextBox 14"/>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6" name="직사각형 15"/>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7" name="직선 연결선 16"/>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온라인 문의</a:t>
            </a:r>
            <a:endParaRPr lang="ko-KR" altLang="en-US" sz="800" dirty="0">
              <a:solidFill>
                <a:schemeClr val="tx1">
                  <a:lumMod val="75000"/>
                  <a:lumOff val="25000"/>
                </a:schemeClr>
              </a:solidFill>
            </a:endParaRPr>
          </a:p>
        </p:txBody>
      </p:sp>
      <p:cxnSp>
        <p:nvCxnSpPr>
          <p:cNvPr id="19" name="직선 연결선 18"/>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21" name="직사각형 20"/>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22" name="TextBox 21"/>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23" name="직사각형 22"/>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4" name="직사각형 23"/>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25" name="직사각형 2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6" name="직사각형 2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온라인 문의 ◀</a:t>
            </a:r>
            <a:endParaRPr lang="en-US" altLang="ko-KR" sz="700" b="1" dirty="0">
              <a:solidFill>
                <a:schemeClr val="tx1"/>
              </a:solidFill>
            </a:endParaRPr>
          </a:p>
        </p:txBody>
      </p:sp>
      <p:sp>
        <p:nvSpPr>
          <p:cNvPr id="27" name="직사각형 2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8" name="직사각형 2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148" name="직사각형 147"/>
          <p:cNvSpPr/>
          <p:nvPr/>
        </p:nvSpPr>
        <p:spPr>
          <a:xfrm>
            <a:off x="2326937" y="1916832"/>
            <a:ext cx="1092936" cy="3744416"/>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sp>
        <p:nvSpPr>
          <p:cNvPr id="149" name="직사각형 148"/>
          <p:cNvSpPr/>
          <p:nvPr/>
        </p:nvSpPr>
        <p:spPr>
          <a:xfrm>
            <a:off x="4348308" y="5762991"/>
            <a:ext cx="1044088" cy="177123"/>
          </a:xfrm>
          <a:prstGeom prst="rect">
            <a:avLst/>
          </a:prstGeom>
          <a:solidFill>
            <a:schemeClr val="bg1"/>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150" name="직사각형 149"/>
          <p:cNvSpPr/>
          <p:nvPr/>
        </p:nvSpPr>
        <p:spPr>
          <a:xfrm>
            <a:off x="3664204" y="5743830"/>
            <a:ext cx="622286" cy="215444"/>
          </a:xfrm>
          <a:prstGeom prst="rect">
            <a:avLst/>
          </a:prstGeom>
        </p:spPr>
        <p:txBody>
          <a:bodyPr wrap="none">
            <a:spAutoFit/>
          </a:bodyPr>
          <a:lstStyle/>
          <a:p>
            <a:r>
              <a:rPr lang="en-US" altLang="ko-KR" sz="800" dirty="0" smtClean="0"/>
              <a:t>Password</a:t>
            </a:r>
            <a:endParaRPr lang="ko-KR" altLang="en-US" sz="800" dirty="0"/>
          </a:p>
        </p:txBody>
      </p:sp>
      <p:sp>
        <p:nvSpPr>
          <p:cNvPr id="151" name="직사각형 150"/>
          <p:cNvSpPr/>
          <p:nvPr/>
        </p:nvSpPr>
        <p:spPr>
          <a:xfrm>
            <a:off x="4166263" y="6139631"/>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정보수정</a:t>
            </a:r>
            <a:endParaRPr lang="ko-KR" altLang="en-US" sz="800" dirty="0">
              <a:solidFill>
                <a:schemeClr val="tx1">
                  <a:lumMod val="75000"/>
                  <a:lumOff val="25000"/>
                </a:schemeClr>
              </a:solidFill>
            </a:endParaRPr>
          </a:p>
        </p:txBody>
      </p:sp>
      <p:cxnSp>
        <p:nvCxnSpPr>
          <p:cNvPr id="152" name="직선 연결선 151"/>
          <p:cNvCxnSpPr/>
          <p:nvPr/>
        </p:nvCxnSpPr>
        <p:spPr>
          <a:xfrm>
            <a:off x="2329233" y="1899849"/>
            <a:ext cx="43443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직선 연결선 152"/>
          <p:cNvCxnSpPr/>
          <p:nvPr/>
        </p:nvCxnSpPr>
        <p:spPr>
          <a:xfrm>
            <a:off x="2329233" y="2276872"/>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직선 연결선 153"/>
          <p:cNvCxnSpPr/>
          <p:nvPr/>
        </p:nvCxnSpPr>
        <p:spPr>
          <a:xfrm>
            <a:off x="2329233" y="2658888"/>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직선 연결선 154"/>
          <p:cNvCxnSpPr/>
          <p:nvPr/>
        </p:nvCxnSpPr>
        <p:spPr>
          <a:xfrm>
            <a:off x="2329233" y="3017591"/>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직선 연결선 155"/>
          <p:cNvCxnSpPr/>
          <p:nvPr/>
        </p:nvCxnSpPr>
        <p:spPr>
          <a:xfrm>
            <a:off x="2329233" y="3376294"/>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9" name="직사각형 158"/>
          <p:cNvSpPr/>
          <p:nvPr/>
        </p:nvSpPr>
        <p:spPr>
          <a:xfrm>
            <a:off x="2388173" y="1988814"/>
            <a:ext cx="492443" cy="215444"/>
          </a:xfrm>
          <a:prstGeom prst="rect">
            <a:avLst/>
          </a:prstGeom>
        </p:spPr>
        <p:txBody>
          <a:bodyPr wrap="none">
            <a:spAutoFit/>
          </a:bodyPr>
          <a:lstStyle/>
          <a:p>
            <a:r>
              <a:rPr lang="ko-KR" altLang="en-US" sz="800" dirty="0" smtClean="0"/>
              <a:t>작성자</a:t>
            </a:r>
            <a:endParaRPr lang="ko-KR" altLang="en-US" sz="800" dirty="0"/>
          </a:p>
        </p:txBody>
      </p:sp>
      <p:sp>
        <p:nvSpPr>
          <p:cNvPr id="160" name="직사각형 159"/>
          <p:cNvSpPr/>
          <p:nvPr/>
        </p:nvSpPr>
        <p:spPr>
          <a:xfrm>
            <a:off x="2388173" y="2351260"/>
            <a:ext cx="492443" cy="215444"/>
          </a:xfrm>
          <a:prstGeom prst="rect">
            <a:avLst/>
          </a:prstGeom>
        </p:spPr>
        <p:txBody>
          <a:bodyPr wrap="none">
            <a:spAutoFit/>
          </a:bodyPr>
          <a:lstStyle/>
          <a:p>
            <a:r>
              <a:rPr lang="ko-KR" altLang="en-US" sz="800" dirty="0" smtClean="0"/>
              <a:t>연락처</a:t>
            </a:r>
            <a:endParaRPr lang="ko-KR" altLang="en-US" sz="800" dirty="0"/>
          </a:p>
        </p:txBody>
      </p:sp>
      <p:sp>
        <p:nvSpPr>
          <p:cNvPr id="161" name="직사각형 160"/>
          <p:cNvSpPr/>
          <p:nvPr/>
        </p:nvSpPr>
        <p:spPr>
          <a:xfrm>
            <a:off x="2388173" y="2735289"/>
            <a:ext cx="473206" cy="215444"/>
          </a:xfrm>
          <a:prstGeom prst="rect">
            <a:avLst/>
          </a:prstGeom>
        </p:spPr>
        <p:txBody>
          <a:bodyPr wrap="none">
            <a:spAutoFit/>
          </a:bodyPr>
          <a:lstStyle/>
          <a:p>
            <a:r>
              <a:rPr lang="en-US" altLang="ko-KR" sz="800" dirty="0" smtClean="0"/>
              <a:t>E-mail</a:t>
            </a:r>
            <a:endParaRPr lang="ko-KR" altLang="en-US" sz="800" dirty="0"/>
          </a:p>
        </p:txBody>
      </p:sp>
      <p:cxnSp>
        <p:nvCxnSpPr>
          <p:cNvPr id="164" name="직선 연결선 163"/>
          <p:cNvCxnSpPr/>
          <p:nvPr/>
        </p:nvCxnSpPr>
        <p:spPr>
          <a:xfrm>
            <a:off x="2330944" y="5661248"/>
            <a:ext cx="43796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직사각형 177"/>
          <p:cNvSpPr/>
          <p:nvPr/>
        </p:nvSpPr>
        <p:spPr>
          <a:xfrm>
            <a:off x="2388173" y="4366963"/>
            <a:ext cx="389850" cy="215444"/>
          </a:xfrm>
          <a:prstGeom prst="rect">
            <a:avLst/>
          </a:prstGeom>
        </p:spPr>
        <p:txBody>
          <a:bodyPr wrap="none">
            <a:spAutoFit/>
          </a:bodyPr>
          <a:lstStyle/>
          <a:p>
            <a:r>
              <a:rPr lang="ko-KR" altLang="en-US" sz="800" dirty="0" smtClean="0"/>
              <a:t>내용</a:t>
            </a:r>
            <a:endParaRPr lang="ko-KR" altLang="en-US" sz="800" dirty="0"/>
          </a:p>
        </p:txBody>
      </p:sp>
      <p:sp>
        <p:nvSpPr>
          <p:cNvPr id="179" name="직사각형 178"/>
          <p:cNvSpPr/>
          <p:nvPr/>
        </p:nvSpPr>
        <p:spPr>
          <a:xfrm>
            <a:off x="3472769" y="2761074"/>
            <a:ext cx="1872442"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123456789@123456789.123465</a:t>
            </a:r>
            <a:endParaRPr lang="ko-KR" altLang="en-US" sz="800" dirty="0">
              <a:solidFill>
                <a:schemeClr val="tx1">
                  <a:lumMod val="75000"/>
                  <a:lumOff val="25000"/>
                </a:schemeClr>
              </a:solidFill>
            </a:endParaRPr>
          </a:p>
        </p:txBody>
      </p:sp>
      <p:sp>
        <p:nvSpPr>
          <p:cNvPr id="180" name="직사각형 179"/>
          <p:cNvSpPr/>
          <p:nvPr/>
        </p:nvSpPr>
        <p:spPr>
          <a:xfrm>
            <a:off x="3461682" y="3432249"/>
            <a:ext cx="3176524" cy="2156991"/>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sp>
        <p:nvSpPr>
          <p:cNvPr id="184" name="직사각형 183"/>
          <p:cNvSpPr/>
          <p:nvPr/>
        </p:nvSpPr>
        <p:spPr>
          <a:xfrm>
            <a:off x="3461682" y="2007974"/>
            <a:ext cx="966943"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홍길동</a:t>
            </a:r>
            <a:endParaRPr lang="ko-KR" altLang="en-US" sz="800" dirty="0">
              <a:solidFill>
                <a:schemeClr val="tx1"/>
              </a:solidFill>
            </a:endParaRPr>
          </a:p>
        </p:txBody>
      </p:sp>
      <p:sp>
        <p:nvSpPr>
          <p:cNvPr id="185" name="직사각형 184"/>
          <p:cNvSpPr/>
          <p:nvPr/>
        </p:nvSpPr>
        <p:spPr>
          <a:xfrm>
            <a:off x="3939775" y="2356020"/>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186" name="직사각형 185"/>
          <p:cNvSpPr/>
          <p:nvPr/>
        </p:nvSpPr>
        <p:spPr>
          <a:xfrm>
            <a:off x="3461682" y="2375181"/>
            <a:ext cx="485179"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010</a:t>
            </a:r>
            <a:endParaRPr lang="ko-KR" altLang="en-US" sz="800" dirty="0">
              <a:solidFill>
                <a:schemeClr val="tx1">
                  <a:lumMod val="75000"/>
                  <a:lumOff val="25000"/>
                </a:schemeClr>
              </a:solidFill>
            </a:endParaRPr>
          </a:p>
        </p:txBody>
      </p:sp>
      <p:sp>
        <p:nvSpPr>
          <p:cNvPr id="187" name="직사각형 186"/>
          <p:cNvSpPr/>
          <p:nvPr/>
        </p:nvSpPr>
        <p:spPr>
          <a:xfrm>
            <a:off x="4151565" y="2375181"/>
            <a:ext cx="485179"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1234</a:t>
            </a:r>
            <a:endParaRPr lang="ko-KR" altLang="en-US" sz="800" dirty="0">
              <a:solidFill>
                <a:schemeClr val="tx1">
                  <a:lumMod val="75000"/>
                  <a:lumOff val="25000"/>
                </a:schemeClr>
              </a:solidFill>
            </a:endParaRPr>
          </a:p>
        </p:txBody>
      </p:sp>
      <p:sp>
        <p:nvSpPr>
          <p:cNvPr id="188" name="직사각형 187"/>
          <p:cNvSpPr/>
          <p:nvPr/>
        </p:nvSpPr>
        <p:spPr>
          <a:xfrm>
            <a:off x="4852768" y="2375181"/>
            <a:ext cx="485179"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5678</a:t>
            </a:r>
            <a:endParaRPr lang="ko-KR" altLang="en-US" sz="800" dirty="0">
              <a:solidFill>
                <a:schemeClr val="tx1">
                  <a:lumMod val="75000"/>
                  <a:lumOff val="25000"/>
                </a:schemeClr>
              </a:solidFill>
            </a:endParaRPr>
          </a:p>
        </p:txBody>
      </p:sp>
      <p:sp>
        <p:nvSpPr>
          <p:cNvPr id="189" name="직사각형 188"/>
          <p:cNvSpPr/>
          <p:nvPr/>
        </p:nvSpPr>
        <p:spPr>
          <a:xfrm>
            <a:off x="4636744" y="2356020"/>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190" name="직사각형 189"/>
          <p:cNvSpPr/>
          <p:nvPr/>
        </p:nvSpPr>
        <p:spPr>
          <a:xfrm>
            <a:off x="2388173" y="3087105"/>
            <a:ext cx="389850" cy="215444"/>
          </a:xfrm>
          <a:prstGeom prst="rect">
            <a:avLst/>
          </a:prstGeom>
        </p:spPr>
        <p:txBody>
          <a:bodyPr wrap="none">
            <a:spAutoFit/>
          </a:bodyPr>
          <a:lstStyle/>
          <a:p>
            <a:r>
              <a:rPr lang="ko-KR" altLang="en-US" sz="800" dirty="0" smtClean="0"/>
              <a:t>제목</a:t>
            </a:r>
            <a:endParaRPr lang="ko-KR" altLang="en-US" sz="800" dirty="0"/>
          </a:p>
        </p:txBody>
      </p:sp>
      <p:sp>
        <p:nvSpPr>
          <p:cNvPr id="191" name="직사각형 190"/>
          <p:cNvSpPr/>
          <p:nvPr/>
        </p:nvSpPr>
        <p:spPr>
          <a:xfrm>
            <a:off x="3472769" y="3112874"/>
            <a:ext cx="3165437" cy="177123"/>
          </a:xfrm>
          <a:prstGeom prst="rect">
            <a:avLst/>
          </a:prstGeom>
          <a:solidFill>
            <a:schemeClr val="bg1"/>
          </a:solid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grpSp>
        <p:nvGrpSpPr>
          <p:cNvPr id="32" name="그룹 31"/>
          <p:cNvGrpSpPr/>
          <p:nvPr/>
        </p:nvGrpSpPr>
        <p:grpSpPr>
          <a:xfrm>
            <a:off x="5580258" y="2383322"/>
            <a:ext cx="945729" cy="200055"/>
            <a:chOff x="6710640" y="2383322"/>
            <a:chExt cx="945729" cy="200055"/>
          </a:xfrm>
        </p:grpSpPr>
        <p:cxnSp>
          <p:nvCxnSpPr>
            <p:cNvPr id="4" name="직선 화살표 연결선 3"/>
            <p:cNvCxnSpPr/>
            <p:nvPr/>
          </p:nvCxnSpPr>
          <p:spPr>
            <a:xfrm flipH="1">
              <a:off x="6710640" y="2477875"/>
              <a:ext cx="190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901034" y="2383322"/>
              <a:ext cx="755335" cy="200055"/>
            </a:xfrm>
            <a:prstGeom prst="rect">
              <a:avLst/>
            </a:prstGeom>
            <a:noFill/>
          </p:spPr>
          <p:txBody>
            <a:bodyPr wrap="none" rtlCol="0">
              <a:spAutoFit/>
            </a:bodyPr>
            <a:lstStyle/>
            <a:p>
              <a:r>
                <a:rPr lang="ko-KR" altLang="en-US" sz="700" dirty="0" smtClean="0">
                  <a:solidFill>
                    <a:srgbClr val="FF0000"/>
                  </a:solidFill>
                </a:rPr>
                <a:t>로그인시 숨김</a:t>
              </a:r>
              <a:endParaRPr lang="ko-KR" altLang="en-US" sz="700" dirty="0">
                <a:solidFill>
                  <a:srgbClr val="FF0000"/>
                </a:solidFill>
              </a:endParaRPr>
            </a:p>
          </p:txBody>
        </p:sp>
      </p:grpSp>
      <p:grpSp>
        <p:nvGrpSpPr>
          <p:cNvPr id="195" name="그룹 194"/>
          <p:cNvGrpSpPr/>
          <p:nvPr/>
        </p:nvGrpSpPr>
        <p:grpSpPr>
          <a:xfrm>
            <a:off x="5587738" y="2742983"/>
            <a:ext cx="945729" cy="200055"/>
            <a:chOff x="6710640" y="2383322"/>
            <a:chExt cx="945729" cy="200055"/>
          </a:xfrm>
        </p:grpSpPr>
        <p:cxnSp>
          <p:nvCxnSpPr>
            <p:cNvPr id="196" name="직선 화살표 연결선 195"/>
            <p:cNvCxnSpPr/>
            <p:nvPr/>
          </p:nvCxnSpPr>
          <p:spPr>
            <a:xfrm flipH="1">
              <a:off x="6710640" y="2477875"/>
              <a:ext cx="190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6901034" y="2383322"/>
              <a:ext cx="755335" cy="200055"/>
            </a:xfrm>
            <a:prstGeom prst="rect">
              <a:avLst/>
            </a:prstGeom>
            <a:noFill/>
          </p:spPr>
          <p:txBody>
            <a:bodyPr wrap="none" rtlCol="0">
              <a:spAutoFit/>
            </a:bodyPr>
            <a:lstStyle/>
            <a:p>
              <a:r>
                <a:rPr lang="ko-KR" altLang="en-US" sz="700" dirty="0" smtClean="0">
                  <a:solidFill>
                    <a:srgbClr val="FF0000"/>
                  </a:solidFill>
                </a:rPr>
                <a:t>로그인시 숨김</a:t>
              </a:r>
              <a:endParaRPr lang="ko-KR" altLang="en-US" sz="700" dirty="0">
                <a:solidFill>
                  <a:srgbClr val="FF0000"/>
                </a:solidFill>
              </a:endParaRPr>
            </a:p>
          </p:txBody>
        </p:sp>
      </p:grpSp>
      <p:grpSp>
        <p:nvGrpSpPr>
          <p:cNvPr id="198" name="그룹 197"/>
          <p:cNvGrpSpPr/>
          <p:nvPr/>
        </p:nvGrpSpPr>
        <p:grpSpPr>
          <a:xfrm>
            <a:off x="5508104" y="5751524"/>
            <a:ext cx="945729" cy="200055"/>
            <a:chOff x="6710640" y="2383322"/>
            <a:chExt cx="945729" cy="200055"/>
          </a:xfrm>
        </p:grpSpPr>
        <p:cxnSp>
          <p:nvCxnSpPr>
            <p:cNvPr id="199" name="직선 화살표 연결선 198"/>
            <p:cNvCxnSpPr/>
            <p:nvPr/>
          </p:nvCxnSpPr>
          <p:spPr>
            <a:xfrm flipH="1">
              <a:off x="6710640" y="2477875"/>
              <a:ext cx="190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6901034" y="2383322"/>
              <a:ext cx="755335" cy="200055"/>
            </a:xfrm>
            <a:prstGeom prst="rect">
              <a:avLst/>
            </a:prstGeom>
            <a:noFill/>
          </p:spPr>
          <p:txBody>
            <a:bodyPr wrap="none" rtlCol="0">
              <a:spAutoFit/>
            </a:bodyPr>
            <a:lstStyle/>
            <a:p>
              <a:r>
                <a:rPr lang="ko-KR" altLang="en-US" sz="700" dirty="0" smtClean="0">
                  <a:solidFill>
                    <a:srgbClr val="FF0000"/>
                  </a:solidFill>
                </a:rPr>
                <a:t>로그인시 숨김</a:t>
              </a:r>
              <a:endParaRPr lang="ko-KR" altLang="en-US" sz="700" dirty="0">
                <a:solidFill>
                  <a:srgbClr val="FF0000"/>
                </a:solidFill>
              </a:endParaRPr>
            </a:p>
          </p:txBody>
        </p:sp>
      </p:grpSp>
      <p:sp>
        <p:nvSpPr>
          <p:cNvPr id="205" name="직사각형 204"/>
          <p:cNvSpPr/>
          <p:nvPr/>
        </p:nvSpPr>
        <p:spPr>
          <a:xfrm>
            <a:off x="611560" y="275524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206" name="직사각형 205"/>
          <p:cNvSpPr/>
          <p:nvPr/>
        </p:nvSpPr>
        <p:spPr>
          <a:xfrm>
            <a:off x="611560" y="303425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207" name="직사각형 206"/>
          <p:cNvSpPr/>
          <p:nvPr/>
        </p:nvSpPr>
        <p:spPr>
          <a:xfrm>
            <a:off x="611560" y="33125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Tree>
    <p:extLst>
      <p:ext uri="{BB962C8B-B14F-4D97-AF65-F5344CB8AC3E}">
        <p14:creationId xmlns:p14="http://schemas.microsoft.com/office/powerpoint/2010/main" val="286839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7" name="직사각형 6"/>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8" name="그룹 7"/>
          <p:cNvGrpSpPr/>
          <p:nvPr/>
        </p:nvGrpSpPr>
        <p:grpSpPr>
          <a:xfrm>
            <a:off x="4814017" y="928897"/>
            <a:ext cx="432048" cy="185844"/>
            <a:chOff x="5444088" y="1254625"/>
            <a:chExt cx="432048" cy="185844"/>
          </a:xfrm>
        </p:grpSpPr>
        <p:sp>
          <p:nvSpPr>
            <p:cNvPr id="9" name="직사각형 8"/>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0" name="그룹 9"/>
            <p:cNvGrpSpPr/>
            <p:nvPr/>
          </p:nvGrpSpPr>
          <p:grpSpPr>
            <a:xfrm rot="19925360">
              <a:off x="5620258" y="1296104"/>
              <a:ext cx="79706" cy="144365"/>
              <a:chOff x="3779912" y="2204864"/>
              <a:chExt cx="914400" cy="1656184"/>
            </a:xfrm>
          </p:grpSpPr>
          <p:sp>
            <p:nvSpPr>
              <p:cNvPr id="11" name="타원 10"/>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타원 11"/>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직사각형 12"/>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직사각형 13"/>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5" name="TextBox 14"/>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6" name="직사각형 15"/>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7" name="직선 연결선 16"/>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자주하는 질문</a:t>
            </a:r>
            <a:endParaRPr lang="ko-KR" altLang="en-US" sz="800" dirty="0">
              <a:solidFill>
                <a:schemeClr val="tx1">
                  <a:lumMod val="75000"/>
                  <a:lumOff val="25000"/>
                </a:schemeClr>
              </a:solidFill>
            </a:endParaRPr>
          </a:p>
        </p:txBody>
      </p:sp>
      <p:cxnSp>
        <p:nvCxnSpPr>
          <p:cNvPr id="19" name="직선 연결선 18"/>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21" name="직사각형 20"/>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22" name="TextBox 21"/>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23" name="직사각형 22"/>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4" name="직사각형 23"/>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25" name="직사각형 2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6" name="직사각형 2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7" name="직사각형 2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b="1" dirty="0" smtClean="0">
                <a:solidFill>
                  <a:schemeClr val="tx1"/>
                </a:solidFill>
              </a:rPr>
              <a:t>FAQ  </a:t>
            </a:r>
            <a:r>
              <a:rPr lang="ko-KR" altLang="en-US" sz="700" b="1" dirty="0" smtClean="0">
                <a:solidFill>
                  <a:schemeClr val="tx1"/>
                </a:solidFill>
              </a:rPr>
              <a:t>◀</a:t>
            </a:r>
            <a:endParaRPr lang="en-US" altLang="ko-KR" sz="700" b="1" dirty="0">
              <a:solidFill>
                <a:schemeClr val="tx1"/>
              </a:solidFill>
            </a:endParaRPr>
          </a:p>
        </p:txBody>
      </p:sp>
      <p:sp>
        <p:nvSpPr>
          <p:cNvPr id="28" name="직사각형 2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72" name="TextBox 71"/>
          <p:cNvSpPr txBox="1"/>
          <p:nvPr/>
        </p:nvSpPr>
        <p:spPr>
          <a:xfrm>
            <a:off x="3561175" y="2950316"/>
            <a:ext cx="2372501" cy="200055"/>
          </a:xfrm>
          <a:prstGeom prst="rect">
            <a:avLst/>
          </a:prstGeom>
          <a:noFill/>
        </p:spPr>
        <p:txBody>
          <a:bodyPr wrap="square" rtlCol="0">
            <a:spAutoFit/>
          </a:bodyPr>
          <a:lstStyle/>
          <a:p>
            <a:r>
              <a:rPr lang="ko-KR" altLang="en-US" sz="700" dirty="0" smtClean="0"/>
              <a:t>자주하는 질문입니다</a:t>
            </a:r>
            <a:r>
              <a:rPr lang="en-US" altLang="ko-KR" sz="700" dirty="0" smtClean="0"/>
              <a:t>.</a:t>
            </a:r>
            <a:endParaRPr lang="ko-KR" altLang="en-US" sz="700" dirty="0"/>
          </a:p>
        </p:txBody>
      </p:sp>
      <p:sp>
        <p:nvSpPr>
          <p:cNvPr id="77" name="직사각형 76"/>
          <p:cNvSpPr/>
          <p:nvPr/>
        </p:nvSpPr>
        <p:spPr>
          <a:xfrm>
            <a:off x="2316818" y="2960275"/>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7</a:t>
            </a:r>
            <a:endParaRPr lang="ko-KR" altLang="en-US" sz="800" dirty="0">
              <a:solidFill>
                <a:schemeClr val="tx1">
                  <a:lumMod val="75000"/>
                  <a:lumOff val="25000"/>
                </a:schemeClr>
              </a:solidFill>
            </a:endParaRPr>
          </a:p>
        </p:txBody>
      </p:sp>
      <p:sp>
        <p:nvSpPr>
          <p:cNvPr id="83" name="직사각형 82"/>
          <p:cNvSpPr/>
          <p:nvPr/>
        </p:nvSpPr>
        <p:spPr>
          <a:xfrm>
            <a:off x="2195523" y="2577311"/>
            <a:ext cx="4623021" cy="282029"/>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84" name="직사각형 83"/>
          <p:cNvSpPr/>
          <p:nvPr/>
        </p:nvSpPr>
        <p:spPr>
          <a:xfrm>
            <a:off x="2195736" y="2628256"/>
            <a:ext cx="396502"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75000"/>
                    <a:lumOff val="25000"/>
                  </a:schemeClr>
                </a:solidFill>
              </a:rPr>
              <a:t>번</a:t>
            </a:r>
            <a:r>
              <a:rPr lang="ko-KR" altLang="en-US" sz="800" dirty="0">
                <a:solidFill>
                  <a:schemeClr val="tx1">
                    <a:lumMod val="75000"/>
                    <a:lumOff val="25000"/>
                  </a:schemeClr>
                </a:solidFill>
              </a:rPr>
              <a:t>호</a:t>
            </a:r>
          </a:p>
        </p:txBody>
      </p:sp>
      <p:sp>
        <p:nvSpPr>
          <p:cNvPr id="85" name="TextBox 84"/>
          <p:cNvSpPr txBox="1"/>
          <p:nvPr/>
        </p:nvSpPr>
        <p:spPr>
          <a:xfrm>
            <a:off x="3999429" y="2612547"/>
            <a:ext cx="500563" cy="200055"/>
          </a:xfrm>
          <a:prstGeom prst="rect">
            <a:avLst/>
          </a:prstGeom>
          <a:noFill/>
        </p:spPr>
        <p:txBody>
          <a:bodyPr wrap="square" rtlCol="0">
            <a:spAutoFit/>
          </a:bodyPr>
          <a:lstStyle/>
          <a:p>
            <a:pPr algn="ctr"/>
            <a:r>
              <a:rPr lang="ko-KR" altLang="en-US" sz="700" dirty="0" smtClean="0"/>
              <a:t>상품</a:t>
            </a:r>
            <a:r>
              <a:rPr lang="ko-KR" altLang="en-US" sz="700" dirty="0"/>
              <a:t>명</a:t>
            </a:r>
          </a:p>
        </p:txBody>
      </p:sp>
      <p:cxnSp>
        <p:nvCxnSpPr>
          <p:cNvPr id="89" name="직선 연결선 88"/>
          <p:cNvCxnSpPr/>
          <p:nvPr/>
        </p:nvCxnSpPr>
        <p:spPr>
          <a:xfrm>
            <a:off x="2201999" y="3222383"/>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2194105" y="5303415"/>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2194105" y="2853585"/>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567651" y="3312859"/>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96" name="직사각형 95"/>
          <p:cNvSpPr/>
          <p:nvPr/>
        </p:nvSpPr>
        <p:spPr>
          <a:xfrm>
            <a:off x="2323294" y="3322818"/>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6</a:t>
            </a:r>
            <a:endParaRPr lang="ko-KR" altLang="en-US" sz="800" dirty="0">
              <a:solidFill>
                <a:schemeClr val="tx1">
                  <a:lumMod val="75000"/>
                  <a:lumOff val="25000"/>
                </a:schemeClr>
              </a:solidFill>
            </a:endParaRPr>
          </a:p>
        </p:txBody>
      </p:sp>
      <p:cxnSp>
        <p:nvCxnSpPr>
          <p:cNvPr id="97" name="직선 연결선 96"/>
          <p:cNvCxnSpPr/>
          <p:nvPr/>
        </p:nvCxnSpPr>
        <p:spPr>
          <a:xfrm>
            <a:off x="2201999" y="3584926"/>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561388" y="3654431"/>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102" name="직사각형 101"/>
          <p:cNvSpPr/>
          <p:nvPr/>
        </p:nvSpPr>
        <p:spPr>
          <a:xfrm>
            <a:off x="2317031" y="3664390"/>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5</a:t>
            </a:r>
            <a:endParaRPr lang="ko-KR" altLang="en-US" sz="800" dirty="0">
              <a:solidFill>
                <a:schemeClr val="tx1">
                  <a:lumMod val="75000"/>
                  <a:lumOff val="25000"/>
                </a:schemeClr>
              </a:solidFill>
            </a:endParaRPr>
          </a:p>
        </p:txBody>
      </p:sp>
      <p:cxnSp>
        <p:nvCxnSpPr>
          <p:cNvPr id="103" name="직선 연결선 102"/>
          <p:cNvCxnSpPr/>
          <p:nvPr/>
        </p:nvCxnSpPr>
        <p:spPr>
          <a:xfrm>
            <a:off x="2201999" y="3926498"/>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555125" y="3996003"/>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108" name="직사각형 107"/>
          <p:cNvSpPr/>
          <p:nvPr/>
        </p:nvSpPr>
        <p:spPr>
          <a:xfrm>
            <a:off x="2310768" y="4005962"/>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4</a:t>
            </a:r>
            <a:endParaRPr lang="ko-KR" altLang="en-US" sz="800" dirty="0">
              <a:solidFill>
                <a:schemeClr val="tx1">
                  <a:lumMod val="75000"/>
                  <a:lumOff val="25000"/>
                </a:schemeClr>
              </a:solidFill>
            </a:endParaRPr>
          </a:p>
        </p:txBody>
      </p:sp>
      <p:cxnSp>
        <p:nvCxnSpPr>
          <p:cNvPr id="109" name="직선 연결선 108"/>
          <p:cNvCxnSpPr/>
          <p:nvPr/>
        </p:nvCxnSpPr>
        <p:spPr>
          <a:xfrm>
            <a:off x="2201999" y="4268070"/>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48862" y="4337575"/>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114" name="직사각형 113"/>
          <p:cNvSpPr/>
          <p:nvPr/>
        </p:nvSpPr>
        <p:spPr>
          <a:xfrm>
            <a:off x="2304505" y="4347534"/>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3</a:t>
            </a:r>
            <a:endParaRPr lang="ko-KR" altLang="en-US" sz="800" dirty="0">
              <a:solidFill>
                <a:schemeClr val="tx1">
                  <a:lumMod val="75000"/>
                  <a:lumOff val="25000"/>
                </a:schemeClr>
              </a:solidFill>
            </a:endParaRPr>
          </a:p>
        </p:txBody>
      </p:sp>
      <p:cxnSp>
        <p:nvCxnSpPr>
          <p:cNvPr id="115" name="직선 연결선 114"/>
          <p:cNvCxnSpPr/>
          <p:nvPr/>
        </p:nvCxnSpPr>
        <p:spPr>
          <a:xfrm>
            <a:off x="2201999" y="4609642"/>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542599" y="4679147"/>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120" name="직사각형 119"/>
          <p:cNvSpPr/>
          <p:nvPr/>
        </p:nvSpPr>
        <p:spPr>
          <a:xfrm>
            <a:off x="2298242" y="4689106"/>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2</a:t>
            </a:r>
            <a:endParaRPr lang="ko-KR" altLang="en-US" sz="800" dirty="0">
              <a:solidFill>
                <a:schemeClr val="tx1">
                  <a:lumMod val="75000"/>
                  <a:lumOff val="25000"/>
                </a:schemeClr>
              </a:solidFill>
            </a:endParaRPr>
          </a:p>
        </p:txBody>
      </p:sp>
      <p:cxnSp>
        <p:nvCxnSpPr>
          <p:cNvPr id="121" name="직선 연결선 120"/>
          <p:cNvCxnSpPr/>
          <p:nvPr/>
        </p:nvCxnSpPr>
        <p:spPr>
          <a:xfrm>
            <a:off x="2201999" y="4951214"/>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536336" y="5020719"/>
            <a:ext cx="2372501" cy="200055"/>
          </a:xfrm>
          <a:prstGeom prst="rect">
            <a:avLst/>
          </a:prstGeom>
          <a:noFill/>
        </p:spPr>
        <p:txBody>
          <a:bodyPr wrap="square" rtlCol="0">
            <a:spAutoFit/>
          </a:bodyPr>
          <a:lstStyle/>
          <a:p>
            <a:r>
              <a:rPr lang="ko-KR" altLang="en-US" sz="700" dirty="0"/>
              <a:t>자주하는 질문입니다</a:t>
            </a:r>
            <a:r>
              <a:rPr lang="en-US" altLang="ko-KR" sz="700" dirty="0"/>
              <a:t>.</a:t>
            </a:r>
            <a:endParaRPr lang="ko-KR" altLang="en-US" sz="700" dirty="0"/>
          </a:p>
        </p:txBody>
      </p:sp>
      <p:sp>
        <p:nvSpPr>
          <p:cNvPr id="126" name="직사각형 125"/>
          <p:cNvSpPr/>
          <p:nvPr/>
        </p:nvSpPr>
        <p:spPr>
          <a:xfrm>
            <a:off x="2291979" y="5030678"/>
            <a:ext cx="166950" cy="180137"/>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1</a:t>
            </a:r>
            <a:endParaRPr lang="ko-KR" altLang="en-US" sz="800" dirty="0">
              <a:solidFill>
                <a:schemeClr val="tx1">
                  <a:lumMod val="75000"/>
                  <a:lumOff val="25000"/>
                </a:schemeClr>
              </a:solidFill>
            </a:endParaRPr>
          </a:p>
        </p:txBody>
      </p:sp>
      <p:cxnSp>
        <p:nvCxnSpPr>
          <p:cNvPr id="127" name="직선 연결선 126"/>
          <p:cNvCxnSpPr/>
          <p:nvPr/>
        </p:nvCxnSpPr>
        <p:spPr>
          <a:xfrm>
            <a:off x="2201999" y="5292786"/>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9" name="직사각형 128"/>
          <p:cNvSpPr/>
          <p:nvPr/>
        </p:nvSpPr>
        <p:spPr>
          <a:xfrm>
            <a:off x="3419871" y="5454631"/>
            <a:ext cx="144017" cy="144017"/>
          </a:xfrm>
          <a:prstGeom prst="rect">
            <a:avLst/>
          </a:prstGeom>
          <a:solidFill>
            <a:schemeClr val="tx1">
              <a:lumMod val="65000"/>
              <a:lumOff val="3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lumMod val="95000"/>
                  </a:schemeClr>
                </a:solidFill>
              </a:rPr>
              <a:t>1</a:t>
            </a:r>
            <a:endParaRPr lang="ko-KR" altLang="en-US" sz="700" b="1" dirty="0">
              <a:solidFill>
                <a:schemeClr val="bg1">
                  <a:lumMod val="95000"/>
                </a:schemeClr>
              </a:solidFill>
            </a:endParaRPr>
          </a:p>
        </p:txBody>
      </p:sp>
      <p:sp>
        <p:nvSpPr>
          <p:cNvPr id="130" name="직사각형 129"/>
          <p:cNvSpPr/>
          <p:nvPr/>
        </p:nvSpPr>
        <p:spPr>
          <a:xfrm>
            <a:off x="3644279" y="5454630"/>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2</a:t>
            </a:r>
            <a:endParaRPr lang="ko-KR" altLang="en-US" sz="700" dirty="0">
              <a:solidFill>
                <a:schemeClr val="tx1">
                  <a:lumMod val="65000"/>
                  <a:lumOff val="35000"/>
                </a:schemeClr>
              </a:solidFill>
            </a:endParaRPr>
          </a:p>
        </p:txBody>
      </p:sp>
      <p:sp>
        <p:nvSpPr>
          <p:cNvPr id="131" name="직사각형 130"/>
          <p:cNvSpPr/>
          <p:nvPr/>
        </p:nvSpPr>
        <p:spPr>
          <a:xfrm>
            <a:off x="386377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3</a:t>
            </a:r>
            <a:endParaRPr lang="ko-KR" altLang="en-US" sz="700" dirty="0">
              <a:solidFill>
                <a:schemeClr val="tx1">
                  <a:lumMod val="65000"/>
                  <a:lumOff val="35000"/>
                </a:schemeClr>
              </a:solidFill>
            </a:endParaRPr>
          </a:p>
        </p:txBody>
      </p:sp>
      <p:sp>
        <p:nvSpPr>
          <p:cNvPr id="132" name="직사각형 131"/>
          <p:cNvSpPr/>
          <p:nvPr/>
        </p:nvSpPr>
        <p:spPr>
          <a:xfrm>
            <a:off x="408676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4</a:t>
            </a:r>
            <a:endParaRPr lang="ko-KR" altLang="en-US" sz="700" dirty="0">
              <a:solidFill>
                <a:schemeClr val="tx1">
                  <a:lumMod val="65000"/>
                  <a:lumOff val="35000"/>
                </a:schemeClr>
              </a:solidFill>
            </a:endParaRPr>
          </a:p>
        </p:txBody>
      </p:sp>
      <p:sp>
        <p:nvSpPr>
          <p:cNvPr id="133" name="직사각형 132"/>
          <p:cNvSpPr/>
          <p:nvPr/>
        </p:nvSpPr>
        <p:spPr>
          <a:xfrm>
            <a:off x="430975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5</a:t>
            </a:r>
            <a:endParaRPr lang="ko-KR" altLang="en-US" sz="700" dirty="0">
              <a:solidFill>
                <a:schemeClr val="tx1">
                  <a:lumMod val="65000"/>
                  <a:lumOff val="35000"/>
                </a:schemeClr>
              </a:solidFill>
            </a:endParaRPr>
          </a:p>
        </p:txBody>
      </p:sp>
      <p:sp>
        <p:nvSpPr>
          <p:cNvPr id="134" name="직사각형 133"/>
          <p:cNvSpPr/>
          <p:nvPr/>
        </p:nvSpPr>
        <p:spPr>
          <a:xfrm>
            <a:off x="453274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6</a:t>
            </a:r>
            <a:endParaRPr lang="ko-KR" altLang="en-US" sz="700" dirty="0">
              <a:solidFill>
                <a:schemeClr val="tx1">
                  <a:lumMod val="65000"/>
                  <a:lumOff val="35000"/>
                </a:schemeClr>
              </a:solidFill>
            </a:endParaRPr>
          </a:p>
        </p:txBody>
      </p:sp>
      <p:sp>
        <p:nvSpPr>
          <p:cNvPr id="135" name="직사각형 134"/>
          <p:cNvSpPr/>
          <p:nvPr/>
        </p:nvSpPr>
        <p:spPr>
          <a:xfrm>
            <a:off x="475573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7</a:t>
            </a:r>
            <a:endParaRPr lang="ko-KR" altLang="en-US" sz="700" dirty="0">
              <a:solidFill>
                <a:schemeClr val="tx1">
                  <a:lumMod val="65000"/>
                  <a:lumOff val="35000"/>
                </a:schemeClr>
              </a:solidFill>
            </a:endParaRPr>
          </a:p>
        </p:txBody>
      </p:sp>
      <p:sp>
        <p:nvSpPr>
          <p:cNvPr id="136" name="직사각형 135"/>
          <p:cNvSpPr/>
          <p:nvPr/>
        </p:nvSpPr>
        <p:spPr>
          <a:xfrm>
            <a:off x="497872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8</a:t>
            </a:r>
            <a:endParaRPr lang="ko-KR" altLang="en-US" sz="700" dirty="0">
              <a:solidFill>
                <a:schemeClr val="tx1">
                  <a:lumMod val="65000"/>
                  <a:lumOff val="35000"/>
                </a:schemeClr>
              </a:solidFill>
            </a:endParaRPr>
          </a:p>
        </p:txBody>
      </p:sp>
      <p:sp>
        <p:nvSpPr>
          <p:cNvPr id="137" name="직사각형 136"/>
          <p:cNvSpPr/>
          <p:nvPr/>
        </p:nvSpPr>
        <p:spPr>
          <a:xfrm>
            <a:off x="520171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9</a:t>
            </a:r>
            <a:endParaRPr lang="ko-KR" altLang="en-US" sz="700" dirty="0">
              <a:solidFill>
                <a:schemeClr val="tx1">
                  <a:lumMod val="65000"/>
                  <a:lumOff val="35000"/>
                </a:schemeClr>
              </a:solidFill>
            </a:endParaRPr>
          </a:p>
        </p:txBody>
      </p:sp>
      <p:sp>
        <p:nvSpPr>
          <p:cNvPr id="138" name="직사각형 137"/>
          <p:cNvSpPr/>
          <p:nvPr/>
        </p:nvSpPr>
        <p:spPr>
          <a:xfrm>
            <a:off x="5424704" y="5455813"/>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10</a:t>
            </a:r>
            <a:endParaRPr lang="ko-KR" altLang="en-US" sz="700" dirty="0">
              <a:solidFill>
                <a:schemeClr val="tx1">
                  <a:lumMod val="65000"/>
                  <a:lumOff val="35000"/>
                </a:schemeClr>
              </a:solidFill>
            </a:endParaRPr>
          </a:p>
        </p:txBody>
      </p:sp>
      <p:sp>
        <p:nvSpPr>
          <p:cNvPr id="140" name="직사각형 139"/>
          <p:cNvSpPr/>
          <p:nvPr/>
        </p:nvSpPr>
        <p:spPr>
          <a:xfrm>
            <a:off x="3205462" y="5454629"/>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65000"/>
                    <a:lumOff val="35000"/>
                  </a:schemeClr>
                </a:solidFill>
              </a:rPr>
              <a:t>◁</a:t>
            </a:r>
            <a:endParaRPr lang="ko-KR" altLang="en-US" sz="700" dirty="0">
              <a:solidFill>
                <a:schemeClr val="tx1">
                  <a:lumMod val="65000"/>
                  <a:lumOff val="35000"/>
                </a:schemeClr>
              </a:solidFill>
            </a:endParaRPr>
          </a:p>
        </p:txBody>
      </p:sp>
      <p:sp>
        <p:nvSpPr>
          <p:cNvPr id="141" name="직사각형 140"/>
          <p:cNvSpPr/>
          <p:nvPr/>
        </p:nvSpPr>
        <p:spPr>
          <a:xfrm>
            <a:off x="2998243" y="5454629"/>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&lt;&lt;</a:t>
            </a:r>
            <a:endParaRPr lang="ko-KR" altLang="en-US" sz="700" dirty="0">
              <a:solidFill>
                <a:schemeClr val="tx1">
                  <a:lumMod val="65000"/>
                  <a:lumOff val="35000"/>
                </a:schemeClr>
              </a:solidFill>
            </a:endParaRPr>
          </a:p>
        </p:txBody>
      </p:sp>
      <p:sp>
        <p:nvSpPr>
          <p:cNvPr id="142" name="직사각형 141"/>
          <p:cNvSpPr/>
          <p:nvPr/>
        </p:nvSpPr>
        <p:spPr>
          <a:xfrm>
            <a:off x="5861154" y="544454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smtClean="0">
                <a:solidFill>
                  <a:schemeClr val="tx1">
                    <a:lumMod val="65000"/>
                    <a:lumOff val="35000"/>
                  </a:schemeClr>
                </a:solidFill>
              </a:rPr>
              <a:t>&gt;&gt;</a:t>
            </a:r>
            <a:endParaRPr lang="ko-KR" altLang="en-US" sz="700" dirty="0">
              <a:solidFill>
                <a:schemeClr val="tx1">
                  <a:lumMod val="65000"/>
                  <a:lumOff val="35000"/>
                </a:schemeClr>
              </a:solidFill>
            </a:endParaRPr>
          </a:p>
        </p:txBody>
      </p:sp>
      <p:sp>
        <p:nvSpPr>
          <p:cNvPr id="143" name="직사각형 142"/>
          <p:cNvSpPr/>
          <p:nvPr/>
        </p:nvSpPr>
        <p:spPr>
          <a:xfrm>
            <a:off x="5653935" y="5444548"/>
            <a:ext cx="144017" cy="144017"/>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solidFill>
                  <a:schemeClr val="tx1">
                    <a:lumMod val="65000"/>
                    <a:lumOff val="35000"/>
                  </a:schemeClr>
                </a:solidFill>
              </a:rPr>
              <a:t>▷</a:t>
            </a:r>
            <a:endParaRPr lang="ko-KR" altLang="en-US" sz="700" dirty="0">
              <a:solidFill>
                <a:schemeClr val="tx1">
                  <a:lumMod val="65000"/>
                  <a:lumOff val="35000"/>
                </a:schemeClr>
              </a:solidFill>
            </a:endParaRPr>
          </a:p>
        </p:txBody>
      </p:sp>
      <p:sp>
        <p:nvSpPr>
          <p:cNvPr id="128" name="직사각형 127"/>
          <p:cNvSpPr/>
          <p:nvPr/>
        </p:nvSpPr>
        <p:spPr>
          <a:xfrm>
            <a:off x="2195737" y="1652839"/>
            <a:ext cx="4622808" cy="84005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lumMod val="75000"/>
                  <a:lumOff val="25000"/>
                </a:schemeClr>
              </a:solidFill>
            </a:endParaRPr>
          </a:p>
        </p:txBody>
      </p:sp>
      <p:sp>
        <p:nvSpPr>
          <p:cNvPr id="144" name="TextBox 143"/>
          <p:cNvSpPr txBox="1"/>
          <p:nvPr/>
        </p:nvSpPr>
        <p:spPr>
          <a:xfrm>
            <a:off x="3312839" y="1716777"/>
            <a:ext cx="694951" cy="200055"/>
          </a:xfrm>
          <a:prstGeom prst="rect">
            <a:avLst/>
          </a:prstGeom>
          <a:noFill/>
        </p:spPr>
        <p:txBody>
          <a:bodyPr wrap="square" rtlCol="0">
            <a:spAutoFit/>
          </a:bodyPr>
          <a:lstStyle/>
          <a:p>
            <a:pPr marL="72000" indent="-72000">
              <a:buFont typeface="Arial" pitchFamily="34" charset="0"/>
              <a:buChar char="•"/>
            </a:pPr>
            <a:r>
              <a:rPr lang="ko-KR" altLang="en-US" sz="700" dirty="0" smtClean="0"/>
              <a:t>주문</a:t>
            </a:r>
            <a:r>
              <a:rPr lang="en-US" altLang="ko-KR" sz="700" dirty="0" smtClean="0"/>
              <a:t>/</a:t>
            </a:r>
            <a:r>
              <a:rPr lang="ko-KR" altLang="en-US" sz="700" dirty="0" smtClean="0"/>
              <a:t>배송</a:t>
            </a:r>
            <a:endParaRPr lang="ko-KR" altLang="en-US" sz="700" dirty="0"/>
          </a:p>
        </p:txBody>
      </p:sp>
      <p:sp>
        <p:nvSpPr>
          <p:cNvPr id="145" name="TextBox 144"/>
          <p:cNvSpPr txBox="1"/>
          <p:nvPr/>
        </p:nvSpPr>
        <p:spPr>
          <a:xfrm>
            <a:off x="2317031" y="1747209"/>
            <a:ext cx="694951" cy="200055"/>
          </a:xfrm>
          <a:prstGeom prst="rect">
            <a:avLst/>
          </a:prstGeom>
          <a:noFill/>
        </p:spPr>
        <p:txBody>
          <a:bodyPr wrap="square" rtlCol="0">
            <a:spAutoFit/>
          </a:bodyPr>
          <a:lstStyle/>
          <a:p>
            <a:pPr marL="72000" indent="-72000">
              <a:buFont typeface="Arial" pitchFamily="34" charset="0"/>
              <a:buChar char="•"/>
            </a:pPr>
            <a:r>
              <a:rPr lang="ko-KR" altLang="en-US" sz="700" dirty="0" smtClean="0"/>
              <a:t>회원</a:t>
            </a:r>
            <a:endParaRPr lang="ko-KR" altLang="en-US" sz="700" dirty="0"/>
          </a:p>
        </p:txBody>
      </p:sp>
      <p:sp>
        <p:nvSpPr>
          <p:cNvPr id="146" name="TextBox 145"/>
          <p:cNvSpPr txBox="1"/>
          <p:nvPr/>
        </p:nvSpPr>
        <p:spPr>
          <a:xfrm>
            <a:off x="4650432" y="1716777"/>
            <a:ext cx="899893" cy="200055"/>
          </a:xfrm>
          <a:prstGeom prst="rect">
            <a:avLst/>
          </a:prstGeom>
          <a:noFill/>
        </p:spPr>
        <p:txBody>
          <a:bodyPr wrap="square" rtlCol="0">
            <a:spAutoFit/>
          </a:bodyPr>
          <a:lstStyle/>
          <a:p>
            <a:pPr marL="72000" indent="-72000">
              <a:buFont typeface="Arial" pitchFamily="34" charset="0"/>
              <a:buChar char="•"/>
            </a:pPr>
            <a:r>
              <a:rPr lang="ko-KR" altLang="en-US" sz="700" dirty="0" smtClean="0"/>
              <a:t>환불</a:t>
            </a:r>
            <a:r>
              <a:rPr lang="en-US" altLang="ko-KR" sz="700" dirty="0" smtClean="0"/>
              <a:t>/</a:t>
            </a:r>
            <a:r>
              <a:rPr lang="ko-KR" altLang="en-US" sz="700" dirty="0" smtClean="0"/>
              <a:t>취소</a:t>
            </a:r>
            <a:r>
              <a:rPr lang="en-US" altLang="ko-KR" sz="700" dirty="0" smtClean="0"/>
              <a:t>/</a:t>
            </a:r>
            <a:r>
              <a:rPr lang="ko-KR" altLang="en-US" sz="700" dirty="0" smtClean="0"/>
              <a:t>반품</a:t>
            </a:r>
            <a:endParaRPr lang="ko-KR" altLang="en-US" sz="700" dirty="0"/>
          </a:p>
        </p:txBody>
      </p:sp>
      <p:sp>
        <p:nvSpPr>
          <p:cNvPr id="147" name="TextBox 146"/>
          <p:cNvSpPr txBox="1"/>
          <p:nvPr/>
        </p:nvSpPr>
        <p:spPr>
          <a:xfrm>
            <a:off x="6036571" y="1716777"/>
            <a:ext cx="593963" cy="200055"/>
          </a:xfrm>
          <a:prstGeom prst="rect">
            <a:avLst/>
          </a:prstGeom>
          <a:noFill/>
        </p:spPr>
        <p:txBody>
          <a:bodyPr wrap="square" rtlCol="0">
            <a:spAutoFit/>
          </a:bodyPr>
          <a:lstStyle/>
          <a:p>
            <a:pPr marL="72000" indent="-72000">
              <a:buFont typeface="Arial" pitchFamily="34" charset="0"/>
              <a:buChar char="•"/>
            </a:pPr>
            <a:r>
              <a:rPr lang="ko-KR" altLang="en-US" sz="700" smtClean="0"/>
              <a:t>기타</a:t>
            </a:r>
            <a:endParaRPr lang="ko-KR" altLang="en-US" sz="700" dirty="0"/>
          </a:p>
        </p:txBody>
      </p:sp>
      <p:sp>
        <p:nvSpPr>
          <p:cNvPr id="139" name="TextBox 138"/>
          <p:cNvSpPr txBox="1"/>
          <p:nvPr/>
        </p:nvSpPr>
        <p:spPr>
          <a:xfrm>
            <a:off x="2848916" y="2618297"/>
            <a:ext cx="500563" cy="200055"/>
          </a:xfrm>
          <a:prstGeom prst="rect">
            <a:avLst/>
          </a:prstGeom>
          <a:noFill/>
        </p:spPr>
        <p:txBody>
          <a:bodyPr wrap="square" rtlCol="0">
            <a:spAutoFit/>
          </a:bodyPr>
          <a:lstStyle/>
          <a:p>
            <a:pPr algn="ctr"/>
            <a:r>
              <a:rPr lang="ko-KR" altLang="en-US" sz="700" smtClean="0"/>
              <a:t>구분</a:t>
            </a:r>
            <a:endParaRPr lang="ko-KR" altLang="en-US" sz="700" dirty="0"/>
          </a:p>
        </p:txBody>
      </p:sp>
      <p:sp>
        <p:nvSpPr>
          <p:cNvPr id="148" name="TextBox 147"/>
          <p:cNvSpPr txBox="1"/>
          <p:nvPr/>
        </p:nvSpPr>
        <p:spPr>
          <a:xfrm>
            <a:off x="2848915" y="2943075"/>
            <a:ext cx="500563" cy="200055"/>
          </a:xfrm>
          <a:prstGeom prst="rect">
            <a:avLst/>
          </a:prstGeom>
          <a:noFill/>
        </p:spPr>
        <p:txBody>
          <a:bodyPr wrap="square" rtlCol="0">
            <a:spAutoFit/>
          </a:bodyPr>
          <a:lstStyle/>
          <a:p>
            <a:pPr algn="ctr"/>
            <a:r>
              <a:rPr lang="ko-KR" altLang="en-US" sz="700" smtClean="0"/>
              <a:t>회원</a:t>
            </a:r>
            <a:endParaRPr lang="ko-KR" altLang="en-US" sz="700" dirty="0"/>
          </a:p>
        </p:txBody>
      </p:sp>
      <p:sp>
        <p:nvSpPr>
          <p:cNvPr id="149" name="TextBox 148"/>
          <p:cNvSpPr txBox="1"/>
          <p:nvPr/>
        </p:nvSpPr>
        <p:spPr>
          <a:xfrm>
            <a:off x="2848915" y="3290492"/>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0" name="TextBox 149"/>
          <p:cNvSpPr txBox="1"/>
          <p:nvPr/>
        </p:nvSpPr>
        <p:spPr>
          <a:xfrm>
            <a:off x="2848915" y="3637909"/>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1" name="TextBox 150"/>
          <p:cNvSpPr txBox="1"/>
          <p:nvPr/>
        </p:nvSpPr>
        <p:spPr>
          <a:xfrm>
            <a:off x="2848915" y="3985326"/>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2" name="TextBox 151"/>
          <p:cNvSpPr txBox="1"/>
          <p:nvPr/>
        </p:nvSpPr>
        <p:spPr>
          <a:xfrm>
            <a:off x="2848915" y="4332743"/>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3" name="TextBox 152"/>
          <p:cNvSpPr txBox="1"/>
          <p:nvPr/>
        </p:nvSpPr>
        <p:spPr>
          <a:xfrm>
            <a:off x="2848915" y="4680160"/>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4" name="TextBox 153"/>
          <p:cNvSpPr txBox="1"/>
          <p:nvPr/>
        </p:nvSpPr>
        <p:spPr>
          <a:xfrm>
            <a:off x="2848915" y="5027576"/>
            <a:ext cx="500563" cy="200055"/>
          </a:xfrm>
          <a:prstGeom prst="rect">
            <a:avLst/>
          </a:prstGeom>
          <a:noFill/>
        </p:spPr>
        <p:txBody>
          <a:bodyPr wrap="square" rtlCol="0">
            <a:spAutoFit/>
          </a:bodyPr>
          <a:lstStyle/>
          <a:p>
            <a:pPr algn="ctr"/>
            <a:r>
              <a:rPr lang="ko-KR" altLang="en-US" sz="700" dirty="0" smtClean="0"/>
              <a:t>회원</a:t>
            </a:r>
            <a:endParaRPr lang="ko-KR" altLang="en-US" sz="700" dirty="0"/>
          </a:p>
        </p:txBody>
      </p:sp>
      <p:sp>
        <p:nvSpPr>
          <p:cNvPr id="159" name="직사각형 158"/>
          <p:cNvSpPr/>
          <p:nvPr/>
        </p:nvSpPr>
        <p:spPr>
          <a:xfrm>
            <a:off x="611560" y="275524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160" name="직사각형 159"/>
          <p:cNvSpPr/>
          <p:nvPr/>
        </p:nvSpPr>
        <p:spPr>
          <a:xfrm>
            <a:off x="611560" y="303425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161" name="직사각형 160"/>
          <p:cNvSpPr/>
          <p:nvPr/>
        </p:nvSpPr>
        <p:spPr>
          <a:xfrm>
            <a:off x="611560" y="33125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Tree>
    <p:extLst>
      <p:ext uri="{BB962C8B-B14F-4D97-AF65-F5344CB8AC3E}">
        <p14:creationId xmlns:p14="http://schemas.microsoft.com/office/powerpoint/2010/main" val="102599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이용약관</a:t>
            </a:r>
            <a:endParaRPr lang="ko-KR" altLang="en-US" sz="800" dirty="0">
              <a:solidFill>
                <a:schemeClr val="tx1">
                  <a:lumMod val="75000"/>
                  <a:lumOff val="25000"/>
                </a:schemeClr>
              </a:solidFill>
            </a:endParaRPr>
          </a:p>
        </p:txBody>
      </p:sp>
      <p:cxnSp>
        <p:nvCxnSpPr>
          <p:cNvPr id="15" name="직선 연결선 1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17" name="직사각형 16"/>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18" name="TextBox 17"/>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19" name="직사각형 18"/>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0" name="직사각형 19"/>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21" name="직사각형 20"/>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2" name="직사각형 21"/>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3" name="직사각형 22"/>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6" name="직사각형 25"/>
          <p:cNvSpPr/>
          <p:nvPr/>
        </p:nvSpPr>
        <p:spPr>
          <a:xfrm>
            <a:off x="611888" y="247523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이용약관 ◀</a:t>
            </a:r>
            <a:endParaRPr lang="en-US" altLang="ko-KR" sz="700" b="1" dirty="0">
              <a:solidFill>
                <a:schemeClr val="tx1"/>
              </a:solidFill>
            </a:endParaRPr>
          </a:p>
        </p:txBody>
      </p:sp>
      <p:sp>
        <p:nvSpPr>
          <p:cNvPr id="28" name="직사각형 27"/>
          <p:cNvSpPr/>
          <p:nvPr/>
        </p:nvSpPr>
        <p:spPr>
          <a:xfrm>
            <a:off x="611560" y="275965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29" name="직사각형 28"/>
          <p:cNvSpPr/>
          <p:nvPr/>
        </p:nvSpPr>
        <p:spPr>
          <a:xfrm>
            <a:off x="611232" y="332001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cxnSp>
        <p:nvCxnSpPr>
          <p:cNvPr id="48" name="직선 연결선 47"/>
          <p:cNvCxnSpPr/>
          <p:nvPr/>
        </p:nvCxnSpPr>
        <p:spPr>
          <a:xfrm>
            <a:off x="2194105" y="16288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2201999" y="37805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p:cNvSpPr/>
          <p:nvPr/>
        </p:nvSpPr>
        <p:spPr>
          <a:xfrm>
            <a:off x="2160454" y="1634803"/>
            <a:ext cx="4664566" cy="2145697"/>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텍스트 삽입 예정</a:t>
            </a:r>
            <a:endParaRPr lang="ko-KR" altLang="en-US" sz="700" dirty="0">
              <a:solidFill>
                <a:schemeClr val="tx1">
                  <a:lumMod val="75000"/>
                  <a:lumOff val="25000"/>
                </a:schemeClr>
              </a:solidFill>
            </a:endParaRPr>
          </a:p>
        </p:txBody>
      </p:sp>
      <p:sp>
        <p:nvSpPr>
          <p:cNvPr id="31" name="직사각형 30"/>
          <p:cNvSpPr/>
          <p:nvPr/>
        </p:nvSpPr>
        <p:spPr>
          <a:xfrm>
            <a:off x="611232" y="303712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Tree>
    <p:extLst>
      <p:ext uri="{BB962C8B-B14F-4D97-AF65-F5344CB8AC3E}">
        <p14:creationId xmlns:p14="http://schemas.microsoft.com/office/powerpoint/2010/main" val="201951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개인정보 처리 방침</a:t>
            </a:r>
            <a:endParaRPr lang="ko-KR" altLang="en-US" sz="800" dirty="0">
              <a:solidFill>
                <a:schemeClr val="tx1">
                  <a:lumMod val="75000"/>
                  <a:lumOff val="25000"/>
                </a:schemeClr>
              </a:solidFill>
            </a:endParaRPr>
          </a:p>
        </p:txBody>
      </p:sp>
      <p:cxnSp>
        <p:nvCxnSpPr>
          <p:cNvPr id="15" name="직선 연결선 1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17" name="직사각형 16"/>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18" name="TextBox 17"/>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19" name="직사각형 18"/>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0" name="직사각형 19"/>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21" name="직사각형 20"/>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2" name="직사각형 21"/>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3" name="직사각형 22"/>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4" name="직사각형 23"/>
          <p:cNvSpPr/>
          <p:nvPr/>
        </p:nvSpPr>
        <p:spPr>
          <a:xfrm>
            <a:off x="611232" y="303712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26" name="직사각형 25"/>
          <p:cNvSpPr/>
          <p:nvPr/>
        </p:nvSpPr>
        <p:spPr>
          <a:xfrm>
            <a:off x="611560" y="247787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28" name="직사각형 27"/>
          <p:cNvSpPr/>
          <p:nvPr/>
        </p:nvSpPr>
        <p:spPr>
          <a:xfrm>
            <a:off x="611232" y="27550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개인정보 처리방침</a:t>
            </a:r>
            <a:r>
              <a:rPr lang="ko-KR" altLang="en-US" sz="700" b="1" dirty="0">
                <a:solidFill>
                  <a:schemeClr val="tx1"/>
                </a:solidFill>
              </a:rPr>
              <a:t> ◀</a:t>
            </a:r>
            <a:endParaRPr lang="en-US" altLang="ko-KR" sz="700" b="1" dirty="0">
              <a:solidFill>
                <a:schemeClr val="tx1"/>
              </a:solidFill>
            </a:endParaRPr>
          </a:p>
        </p:txBody>
      </p:sp>
      <p:sp>
        <p:nvSpPr>
          <p:cNvPr id="29" name="직사각형 28"/>
          <p:cNvSpPr/>
          <p:nvPr/>
        </p:nvSpPr>
        <p:spPr>
          <a:xfrm>
            <a:off x="611232" y="331281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cxnSp>
        <p:nvCxnSpPr>
          <p:cNvPr id="48" name="직선 연결선 47"/>
          <p:cNvCxnSpPr/>
          <p:nvPr/>
        </p:nvCxnSpPr>
        <p:spPr>
          <a:xfrm>
            <a:off x="2194105" y="16288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2201999" y="37805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p:cNvSpPr/>
          <p:nvPr/>
        </p:nvSpPr>
        <p:spPr>
          <a:xfrm>
            <a:off x="2160454" y="1634803"/>
            <a:ext cx="4664566" cy="2145697"/>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텍스트 삽입 예정</a:t>
            </a:r>
            <a:endParaRPr lang="ko-KR" altLang="en-US" sz="700" dirty="0">
              <a:solidFill>
                <a:schemeClr val="tx1">
                  <a:lumMod val="75000"/>
                  <a:lumOff val="25000"/>
                </a:schemeClr>
              </a:solidFill>
            </a:endParaRPr>
          </a:p>
        </p:txBody>
      </p:sp>
    </p:spTree>
    <p:extLst>
      <p:ext uri="{BB962C8B-B14F-4D97-AF65-F5344CB8AC3E}">
        <p14:creationId xmlns:p14="http://schemas.microsoft.com/office/powerpoint/2010/main" val="419766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직사각형 92"/>
          <p:cNvSpPr/>
          <p:nvPr/>
        </p:nvSpPr>
        <p:spPr>
          <a:xfrm>
            <a:off x="2201999" y="2708920"/>
            <a:ext cx="1092936" cy="72008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lumMod val="75000"/>
                    <a:lumOff val="25000"/>
                  </a:schemeClr>
                </a:solidFill>
              </a:rPr>
              <a:t>ID/PW </a:t>
            </a:r>
            <a:r>
              <a:rPr lang="ko-KR" altLang="en-US" sz="800" dirty="0" smtClean="0">
                <a:solidFill>
                  <a:schemeClr val="tx1">
                    <a:lumMod val="75000"/>
                    <a:lumOff val="25000"/>
                  </a:schemeClr>
                </a:solidFill>
              </a:rPr>
              <a:t>찾기</a:t>
            </a:r>
            <a:endParaRPr lang="ko-KR" altLang="en-US" sz="800" dirty="0">
              <a:solidFill>
                <a:schemeClr val="tx1">
                  <a:lumMod val="75000"/>
                  <a:lumOff val="25000"/>
                </a:schemeClr>
              </a:solidFill>
            </a:endParaRPr>
          </a:p>
        </p:txBody>
      </p:sp>
      <p:cxnSp>
        <p:nvCxnSpPr>
          <p:cNvPr id="15" name="직선 연결선 1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2" name="직사각형 21"/>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3" name="직사각형 22"/>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83" name="직사각형 82"/>
          <p:cNvSpPr/>
          <p:nvPr/>
        </p:nvSpPr>
        <p:spPr>
          <a:xfrm>
            <a:off x="2260489" y="1916832"/>
            <a:ext cx="2232248" cy="288032"/>
          </a:xfrm>
          <a:prstGeom prst="rect">
            <a:avLst/>
          </a:prstGeom>
          <a:solidFill>
            <a:schemeClr val="bg1">
              <a:lumMod val="8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직사각형 84"/>
          <p:cNvSpPr/>
          <p:nvPr/>
        </p:nvSpPr>
        <p:spPr>
          <a:xfrm>
            <a:off x="4492737" y="1916832"/>
            <a:ext cx="2232248" cy="28803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p:cNvSpPr txBox="1"/>
          <p:nvPr/>
        </p:nvSpPr>
        <p:spPr>
          <a:xfrm>
            <a:off x="2933690" y="1960820"/>
            <a:ext cx="694951" cy="200055"/>
          </a:xfrm>
          <a:prstGeom prst="rect">
            <a:avLst/>
          </a:prstGeom>
          <a:noFill/>
        </p:spPr>
        <p:txBody>
          <a:bodyPr wrap="square" rtlCol="0">
            <a:spAutoFit/>
          </a:bodyPr>
          <a:lstStyle/>
          <a:p>
            <a:pPr algn="ctr"/>
            <a:r>
              <a:rPr lang="en-US" altLang="ko-KR" sz="700" b="1" dirty="0" smtClean="0"/>
              <a:t>ID </a:t>
            </a:r>
            <a:r>
              <a:rPr lang="ko-KR" altLang="en-US" sz="700" b="1" dirty="0" smtClean="0"/>
              <a:t>찾기 </a:t>
            </a:r>
            <a:r>
              <a:rPr lang="ko-KR" altLang="en-US" sz="700" b="1" dirty="0"/>
              <a:t>◀</a:t>
            </a:r>
          </a:p>
        </p:txBody>
      </p:sp>
      <p:sp>
        <p:nvSpPr>
          <p:cNvPr id="87" name="TextBox 86"/>
          <p:cNvSpPr txBox="1"/>
          <p:nvPr/>
        </p:nvSpPr>
        <p:spPr>
          <a:xfrm>
            <a:off x="5271918" y="1960820"/>
            <a:ext cx="694951" cy="200055"/>
          </a:xfrm>
          <a:prstGeom prst="rect">
            <a:avLst/>
          </a:prstGeom>
          <a:noFill/>
        </p:spPr>
        <p:txBody>
          <a:bodyPr wrap="square" rtlCol="0">
            <a:spAutoFit/>
          </a:bodyPr>
          <a:lstStyle/>
          <a:p>
            <a:pPr algn="ctr"/>
            <a:r>
              <a:rPr lang="en-US" altLang="ko-KR" sz="700" dirty="0" smtClean="0"/>
              <a:t>PW </a:t>
            </a:r>
            <a:r>
              <a:rPr lang="ko-KR" altLang="en-US" sz="700" dirty="0" smtClean="0"/>
              <a:t>찾기</a:t>
            </a:r>
            <a:endParaRPr lang="ko-KR" altLang="en-US" sz="700" dirty="0"/>
          </a:p>
        </p:txBody>
      </p:sp>
      <p:sp>
        <p:nvSpPr>
          <p:cNvPr id="88" name="직사각형 87"/>
          <p:cNvSpPr/>
          <p:nvPr/>
        </p:nvSpPr>
        <p:spPr>
          <a:xfrm>
            <a:off x="2260489" y="2336860"/>
            <a:ext cx="4464496" cy="288032"/>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회원님의 </a:t>
            </a:r>
            <a:r>
              <a:rPr lang="ko-KR" altLang="en-US" sz="800" dirty="0">
                <a:solidFill>
                  <a:schemeClr val="tx1">
                    <a:lumMod val="75000"/>
                    <a:lumOff val="25000"/>
                  </a:schemeClr>
                </a:solidFill>
              </a:rPr>
              <a:t>정보를 입력하시면 가입한 아이디를 조회하실 수 있습니다</a:t>
            </a:r>
            <a:r>
              <a:rPr lang="en-US" altLang="ko-KR" sz="800" dirty="0">
                <a:solidFill>
                  <a:schemeClr val="tx1">
                    <a:lumMod val="75000"/>
                    <a:lumOff val="25000"/>
                  </a:schemeClr>
                </a:solidFill>
              </a:rPr>
              <a:t>.</a:t>
            </a:r>
            <a:endParaRPr lang="ko-KR" altLang="en-US" sz="700" dirty="0">
              <a:solidFill>
                <a:schemeClr val="tx1">
                  <a:lumMod val="75000"/>
                  <a:lumOff val="25000"/>
                </a:schemeClr>
              </a:solidFill>
            </a:endParaRPr>
          </a:p>
        </p:txBody>
      </p:sp>
      <p:sp>
        <p:nvSpPr>
          <p:cNvPr id="89" name="TextBox 88"/>
          <p:cNvSpPr txBox="1"/>
          <p:nvPr/>
        </p:nvSpPr>
        <p:spPr>
          <a:xfrm>
            <a:off x="3376549" y="2802031"/>
            <a:ext cx="907419" cy="200055"/>
          </a:xfrm>
          <a:prstGeom prst="rect">
            <a:avLst/>
          </a:prstGeom>
          <a:noFill/>
          <a:ln>
            <a:solidFill>
              <a:schemeClr val="tx1">
                <a:lumMod val="65000"/>
                <a:lumOff val="35000"/>
              </a:schemeClr>
            </a:solidFill>
          </a:ln>
        </p:spPr>
        <p:txBody>
          <a:bodyPr wrap="square" rtlCol="0">
            <a:spAutoFit/>
          </a:bodyPr>
          <a:lstStyle/>
          <a:p>
            <a:endParaRPr lang="ko-KR" altLang="en-US" sz="700" dirty="0"/>
          </a:p>
        </p:txBody>
      </p:sp>
      <p:cxnSp>
        <p:nvCxnSpPr>
          <p:cNvPr id="90" name="직선 연결선 89"/>
          <p:cNvCxnSpPr/>
          <p:nvPr/>
        </p:nvCxnSpPr>
        <p:spPr>
          <a:xfrm>
            <a:off x="2201999" y="3077718"/>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2194105" y="270892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326990" y="2802031"/>
            <a:ext cx="500563" cy="200055"/>
          </a:xfrm>
          <a:prstGeom prst="rect">
            <a:avLst/>
          </a:prstGeom>
          <a:noFill/>
        </p:spPr>
        <p:txBody>
          <a:bodyPr wrap="square" rtlCol="0">
            <a:spAutoFit/>
          </a:bodyPr>
          <a:lstStyle/>
          <a:p>
            <a:pPr algn="ctr"/>
            <a:r>
              <a:rPr lang="ko-KR" altLang="en-US" sz="700" dirty="0" smtClean="0"/>
              <a:t>이름</a:t>
            </a:r>
            <a:endParaRPr lang="ko-KR" altLang="en-US" sz="700" dirty="0"/>
          </a:p>
        </p:txBody>
      </p:sp>
      <p:sp>
        <p:nvSpPr>
          <p:cNvPr id="94" name="TextBox 93"/>
          <p:cNvSpPr txBox="1"/>
          <p:nvPr/>
        </p:nvSpPr>
        <p:spPr>
          <a:xfrm>
            <a:off x="3376548" y="3159520"/>
            <a:ext cx="2372501" cy="200055"/>
          </a:xfrm>
          <a:prstGeom prst="rect">
            <a:avLst/>
          </a:prstGeom>
          <a:noFill/>
          <a:ln>
            <a:solidFill>
              <a:schemeClr val="tx1">
                <a:lumMod val="65000"/>
                <a:lumOff val="35000"/>
              </a:schemeClr>
            </a:solidFill>
          </a:ln>
        </p:spPr>
        <p:txBody>
          <a:bodyPr wrap="square" rtlCol="0">
            <a:spAutoFit/>
          </a:bodyPr>
          <a:lstStyle/>
          <a:p>
            <a:endParaRPr lang="ko-KR" altLang="en-US" sz="700" dirty="0"/>
          </a:p>
        </p:txBody>
      </p:sp>
      <p:sp>
        <p:nvSpPr>
          <p:cNvPr id="95" name="TextBox 94"/>
          <p:cNvSpPr txBox="1"/>
          <p:nvPr/>
        </p:nvSpPr>
        <p:spPr>
          <a:xfrm>
            <a:off x="2326989" y="3159520"/>
            <a:ext cx="500563" cy="200055"/>
          </a:xfrm>
          <a:prstGeom prst="rect">
            <a:avLst/>
          </a:prstGeom>
          <a:noFill/>
        </p:spPr>
        <p:txBody>
          <a:bodyPr wrap="square" rtlCol="0">
            <a:spAutoFit/>
          </a:bodyPr>
          <a:lstStyle/>
          <a:p>
            <a:pPr algn="ctr"/>
            <a:r>
              <a:rPr lang="en-US" altLang="ko-KR" sz="700" dirty="0" smtClean="0"/>
              <a:t>E-mail</a:t>
            </a:r>
            <a:endParaRPr lang="ko-KR" altLang="en-US" sz="700" dirty="0"/>
          </a:p>
        </p:txBody>
      </p:sp>
      <p:cxnSp>
        <p:nvCxnSpPr>
          <p:cNvPr id="96" name="직선 연결선 95"/>
          <p:cNvCxnSpPr/>
          <p:nvPr/>
        </p:nvCxnSpPr>
        <p:spPr>
          <a:xfrm>
            <a:off x="2201999" y="34290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077310" y="3617618"/>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찾</a:t>
            </a:r>
            <a:r>
              <a:rPr lang="ko-KR" altLang="en-US" sz="800" dirty="0">
                <a:solidFill>
                  <a:schemeClr val="tx1">
                    <a:lumMod val="75000"/>
                    <a:lumOff val="25000"/>
                  </a:schemeClr>
                </a:solidFill>
              </a:rPr>
              <a:t>기</a:t>
            </a:r>
          </a:p>
        </p:txBody>
      </p:sp>
      <p:sp>
        <p:nvSpPr>
          <p:cNvPr id="98" name="직사각형 97"/>
          <p:cNvSpPr/>
          <p:nvPr/>
        </p:nvSpPr>
        <p:spPr>
          <a:xfrm>
            <a:off x="2201998" y="4365104"/>
            <a:ext cx="4630915" cy="576063"/>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해당 정보와 일치하는 </a:t>
            </a:r>
            <a:r>
              <a:rPr lang="en-US" altLang="ko-KR" sz="700" dirty="0" smtClean="0">
                <a:solidFill>
                  <a:schemeClr val="tx1">
                    <a:lumMod val="75000"/>
                    <a:lumOff val="25000"/>
                  </a:schemeClr>
                </a:solidFill>
              </a:rPr>
              <a:t>ID</a:t>
            </a:r>
            <a:r>
              <a:rPr lang="ko-KR" altLang="en-US" sz="700" dirty="0" smtClean="0">
                <a:solidFill>
                  <a:schemeClr val="tx1">
                    <a:lumMod val="75000"/>
                    <a:lumOff val="25000"/>
                  </a:schemeClr>
                </a:solidFill>
              </a:rPr>
              <a:t>는 </a:t>
            </a:r>
            <a:r>
              <a:rPr lang="en-US" altLang="ko-KR" sz="700" dirty="0" err="1" smtClean="0">
                <a:solidFill>
                  <a:schemeClr val="tx1">
                    <a:lumMod val="75000"/>
                    <a:lumOff val="25000"/>
                  </a:schemeClr>
                </a:solidFill>
              </a:rPr>
              <a:t>abcdefghijklmn</a:t>
            </a:r>
            <a:r>
              <a:rPr lang="en-US" altLang="ko-KR" sz="700" dirty="0" smtClean="0">
                <a:solidFill>
                  <a:schemeClr val="tx1">
                    <a:lumMod val="75000"/>
                    <a:lumOff val="25000"/>
                  </a:schemeClr>
                </a:solidFill>
              </a:rPr>
              <a:t> </a:t>
            </a:r>
            <a:r>
              <a:rPr lang="ko-KR" altLang="en-US" sz="700" dirty="0" smtClean="0">
                <a:solidFill>
                  <a:schemeClr val="tx1">
                    <a:lumMod val="75000"/>
                    <a:lumOff val="25000"/>
                  </a:schemeClr>
                </a:solidFill>
              </a:rPr>
              <a:t>입니다</a:t>
            </a:r>
            <a:r>
              <a:rPr lang="en-US" altLang="ko-KR" sz="700" dirty="0" smtClean="0">
                <a:solidFill>
                  <a:schemeClr val="tx1">
                    <a:lumMod val="75000"/>
                    <a:lumOff val="25000"/>
                  </a:schemeClr>
                </a:solidFill>
              </a:rPr>
              <a:t>.</a:t>
            </a:r>
            <a:endParaRPr lang="ko-KR" altLang="en-US" sz="700" dirty="0">
              <a:solidFill>
                <a:schemeClr val="tx1">
                  <a:lumMod val="75000"/>
                  <a:lumOff val="25000"/>
                </a:schemeClr>
              </a:solidFill>
            </a:endParaRPr>
          </a:p>
        </p:txBody>
      </p:sp>
      <p:sp>
        <p:nvSpPr>
          <p:cNvPr id="43" name="직사각형 42"/>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44" name="직사각형 43"/>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sp>
        <p:nvSpPr>
          <p:cNvPr id="45" name="직사각형 44"/>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46" name="직사각형 45"/>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47" name="직사각형 46"/>
          <p:cNvSpPr/>
          <p:nvPr/>
        </p:nvSpPr>
        <p:spPr>
          <a:xfrm>
            <a:off x="611560" y="3035901"/>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b="1" dirty="0" smtClean="0">
                <a:solidFill>
                  <a:schemeClr val="tx1"/>
                </a:solidFill>
              </a:rPr>
              <a:t>ID/PW </a:t>
            </a:r>
            <a:r>
              <a:rPr lang="ko-KR" altLang="en-US" sz="700" b="1" dirty="0" smtClean="0">
                <a:solidFill>
                  <a:schemeClr val="tx1"/>
                </a:solidFill>
              </a:rPr>
              <a:t>찾기  ◀</a:t>
            </a:r>
            <a:endParaRPr lang="en-US" altLang="ko-KR" sz="700" b="1" dirty="0">
              <a:solidFill>
                <a:schemeClr val="tx1"/>
              </a:solidFill>
            </a:endParaRPr>
          </a:p>
        </p:txBody>
      </p:sp>
      <p:sp>
        <p:nvSpPr>
          <p:cNvPr id="48" name="직사각형 47"/>
          <p:cNvSpPr/>
          <p:nvPr/>
        </p:nvSpPr>
        <p:spPr>
          <a:xfrm>
            <a:off x="611560" y="24748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49" name="직사각형 48"/>
          <p:cNvSpPr/>
          <p:nvPr/>
        </p:nvSpPr>
        <p:spPr>
          <a:xfrm>
            <a:off x="611560" y="27538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50" name="직사각형 49"/>
          <p:cNvSpPr/>
          <p:nvPr/>
        </p:nvSpPr>
        <p:spPr>
          <a:xfrm>
            <a:off x="611560" y="33125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Tree>
    <p:extLst>
      <p:ext uri="{BB962C8B-B14F-4D97-AF65-F5344CB8AC3E}">
        <p14:creationId xmlns:p14="http://schemas.microsoft.com/office/powerpoint/2010/main" val="22013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직사각형 92"/>
          <p:cNvSpPr/>
          <p:nvPr/>
        </p:nvSpPr>
        <p:spPr>
          <a:xfrm>
            <a:off x="2201999" y="2708920"/>
            <a:ext cx="1092936" cy="107158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a:solidFill>
                  <a:schemeClr val="tx1">
                    <a:lumMod val="75000"/>
                    <a:lumOff val="25000"/>
                  </a:schemeClr>
                </a:solidFill>
              </a:rPr>
              <a:t>EOAT</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lumMod val="75000"/>
                    <a:lumOff val="25000"/>
                  </a:schemeClr>
                </a:solidFill>
              </a:rPr>
              <a:t>ID/PW </a:t>
            </a:r>
            <a:r>
              <a:rPr lang="ko-KR" altLang="en-US" sz="800" dirty="0" smtClean="0">
                <a:solidFill>
                  <a:schemeClr val="tx1">
                    <a:lumMod val="75000"/>
                    <a:lumOff val="25000"/>
                  </a:schemeClr>
                </a:solidFill>
              </a:rPr>
              <a:t>찾기</a:t>
            </a:r>
            <a:endParaRPr lang="ko-KR" altLang="en-US" sz="800" dirty="0">
              <a:solidFill>
                <a:schemeClr val="tx1">
                  <a:lumMod val="75000"/>
                  <a:lumOff val="25000"/>
                </a:schemeClr>
              </a:solidFill>
            </a:endParaRPr>
          </a:p>
        </p:txBody>
      </p:sp>
      <p:cxnSp>
        <p:nvCxnSpPr>
          <p:cNvPr id="15" name="직선 연결선 1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2" name="직사각형 21"/>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3" name="직사각형 22"/>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4" name="직사각형 23"/>
          <p:cNvSpPr/>
          <p:nvPr/>
        </p:nvSpPr>
        <p:spPr>
          <a:xfrm>
            <a:off x="611560" y="3035901"/>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b="1" dirty="0" smtClean="0">
                <a:solidFill>
                  <a:schemeClr val="tx1"/>
                </a:solidFill>
              </a:rPr>
              <a:t>ID/PW </a:t>
            </a:r>
            <a:r>
              <a:rPr lang="ko-KR" altLang="en-US" sz="700" b="1" dirty="0" smtClean="0">
                <a:solidFill>
                  <a:schemeClr val="tx1"/>
                </a:solidFill>
              </a:rPr>
              <a:t>찾기  ◀</a:t>
            </a:r>
            <a:endParaRPr lang="en-US" altLang="ko-KR" sz="700" b="1" dirty="0">
              <a:solidFill>
                <a:schemeClr val="tx1"/>
              </a:solidFill>
            </a:endParaRPr>
          </a:p>
        </p:txBody>
      </p:sp>
      <p:sp>
        <p:nvSpPr>
          <p:cNvPr id="27" name="직사각형 26"/>
          <p:cNvSpPr/>
          <p:nvPr/>
        </p:nvSpPr>
        <p:spPr>
          <a:xfrm>
            <a:off x="611560" y="24748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28" name="직사각형 27"/>
          <p:cNvSpPr/>
          <p:nvPr/>
        </p:nvSpPr>
        <p:spPr>
          <a:xfrm>
            <a:off x="611560" y="27538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29" name="직사각형 28"/>
          <p:cNvSpPr/>
          <p:nvPr/>
        </p:nvSpPr>
        <p:spPr>
          <a:xfrm>
            <a:off x="611560" y="331259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
        <p:nvSpPr>
          <p:cNvPr id="83" name="직사각형 82"/>
          <p:cNvSpPr/>
          <p:nvPr/>
        </p:nvSpPr>
        <p:spPr>
          <a:xfrm>
            <a:off x="2260489" y="1916832"/>
            <a:ext cx="2232248" cy="28803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직사각형 84"/>
          <p:cNvSpPr/>
          <p:nvPr/>
        </p:nvSpPr>
        <p:spPr>
          <a:xfrm>
            <a:off x="4492737" y="1916832"/>
            <a:ext cx="2232248" cy="288032"/>
          </a:xfrm>
          <a:prstGeom prst="rect">
            <a:avLst/>
          </a:prstGeom>
          <a:solidFill>
            <a:schemeClr val="bg1">
              <a:lumMod val="8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84" name="TextBox 83"/>
          <p:cNvSpPr txBox="1"/>
          <p:nvPr/>
        </p:nvSpPr>
        <p:spPr>
          <a:xfrm>
            <a:off x="2933690" y="1960820"/>
            <a:ext cx="694951" cy="200055"/>
          </a:xfrm>
          <a:prstGeom prst="rect">
            <a:avLst/>
          </a:prstGeom>
          <a:noFill/>
        </p:spPr>
        <p:txBody>
          <a:bodyPr wrap="square" rtlCol="0">
            <a:spAutoFit/>
          </a:bodyPr>
          <a:lstStyle/>
          <a:p>
            <a:pPr algn="ctr"/>
            <a:r>
              <a:rPr lang="en-US" altLang="ko-KR" sz="700" smtClean="0"/>
              <a:t>ID </a:t>
            </a:r>
            <a:r>
              <a:rPr lang="ko-KR" altLang="en-US" sz="700" dirty="0" smtClean="0"/>
              <a:t>찾기</a:t>
            </a:r>
            <a:endParaRPr lang="ko-KR" altLang="en-US" sz="700" dirty="0"/>
          </a:p>
        </p:txBody>
      </p:sp>
      <p:sp>
        <p:nvSpPr>
          <p:cNvPr id="87" name="TextBox 86"/>
          <p:cNvSpPr txBox="1"/>
          <p:nvPr/>
        </p:nvSpPr>
        <p:spPr>
          <a:xfrm>
            <a:off x="5271918" y="1960820"/>
            <a:ext cx="694951" cy="200055"/>
          </a:xfrm>
          <a:prstGeom prst="rect">
            <a:avLst/>
          </a:prstGeom>
          <a:noFill/>
        </p:spPr>
        <p:txBody>
          <a:bodyPr wrap="square" rtlCol="0">
            <a:spAutoFit/>
          </a:bodyPr>
          <a:lstStyle/>
          <a:p>
            <a:pPr algn="ctr"/>
            <a:r>
              <a:rPr lang="en-US" altLang="ko-KR" sz="700" b="1" dirty="0" smtClean="0"/>
              <a:t>PW </a:t>
            </a:r>
            <a:r>
              <a:rPr lang="ko-KR" altLang="en-US" sz="700" b="1" dirty="0"/>
              <a:t>찾기 </a:t>
            </a:r>
            <a:r>
              <a:rPr lang="ko-KR" altLang="en-US" sz="700" b="1" dirty="0" smtClean="0"/>
              <a:t>◀</a:t>
            </a:r>
            <a:endParaRPr lang="ko-KR" altLang="en-US" sz="700" b="1" dirty="0"/>
          </a:p>
        </p:txBody>
      </p:sp>
      <p:sp>
        <p:nvSpPr>
          <p:cNvPr id="88" name="직사각형 87"/>
          <p:cNvSpPr/>
          <p:nvPr/>
        </p:nvSpPr>
        <p:spPr>
          <a:xfrm>
            <a:off x="2260489" y="2336860"/>
            <a:ext cx="4464496" cy="288032"/>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본인확인을 위해 </a:t>
            </a:r>
            <a:r>
              <a:rPr lang="ko-KR" altLang="en-US" sz="700" dirty="0" err="1" smtClean="0">
                <a:solidFill>
                  <a:schemeClr val="tx1">
                    <a:lumMod val="75000"/>
                    <a:lumOff val="25000"/>
                  </a:schemeClr>
                </a:solidFill>
              </a:rPr>
              <a:t>회원가입시</a:t>
            </a:r>
            <a:r>
              <a:rPr lang="ko-KR" altLang="en-US" sz="700" dirty="0" smtClean="0">
                <a:solidFill>
                  <a:schemeClr val="tx1">
                    <a:lumMod val="75000"/>
                    <a:lumOff val="25000"/>
                  </a:schemeClr>
                </a:solidFill>
              </a:rPr>
              <a:t> 정보를 입력하시기 바랍니다</a:t>
            </a:r>
            <a:r>
              <a:rPr lang="en-US" altLang="ko-KR" sz="700" dirty="0" smtClean="0">
                <a:solidFill>
                  <a:schemeClr val="tx1">
                    <a:lumMod val="75000"/>
                    <a:lumOff val="25000"/>
                  </a:schemeClr>
                </a:solidFill>
              </a:rPr>
              <a:t>.</a:t>
            </a:r>
            <a:endParaRPr lang="ko-KR" altLang="en-US" sz="700" dirty="0">
              <a:solidFill>
                <a:schemeClr val="tx1">
                  <a:lumMod val="75000"/>
                  <a:lumOff val="25000"/>
                </a:schemeClr>
              </a:solidFill>
            </a:endParaRPr>
          </a:p>
        </p:txBody>
      </p:sp>
      <p:sp>
        <p:nvSpPr>
          <p:cNvPr id="89" name="TextBox 88"/>
          <p:cNvSpPr txBox="1"/>
          <p:nvPr/>
        </p:nvSpPr>
        <p:spPr>
          <a:xfrm>
            <a:off x="3376549" y="3153531"/>
            <a:ext cx="907419" cy="200055"/>
          </a:xfrm>
          <a:prstGeom prst="rect">
            <a:avLst/>
          </a:prstGeom>
          <a:noFill/>
          <a:ln>
            <a:solidFill>
              <a:schemeClr val="tx1">
                <a:lumMod val="65000"/>
                <a:lumOff val="35000"/>
              </a:schemeClr>
            </a:solidFill>
          </a:ln>
        </p:spPr>
        <p:txBody>
          <a:bodyPr wrap="square" rtlCol="0">
            <a:spAutoFit/>
          </a:bodyPr>
          <a:lstStyle/>
          <a:p>
            <a:endParaRPr lang="ko-KR" altLang="en-US" sz="700" dirty="0"/>
          </a:p>
        </p:txBody>
      </p:sp>
      <p:cxnSp>
        <p:nvCxnSpPr>
          <p:cNvPr id="90" name="직선 연결선 89"/>
          <p:cNvCxnSpPr/>
          <p:nvPr/>
        </p:nvCxnSpPr>
        <p:spPr>
          <a:xfrm>
            <a:off x="2201999" y="3429218"/>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2194105" y="270892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326990" y="3153531"/>
            <a:ext cx="500563" cy="200055"/>
          </a:xfrm>
          <a:prstGeom prst="rect">
            <a:avLst/>
          </a:prstGeom>
          <a:noFill/>
        </p:spPr>
        <p:txBody>
          <a:bodyPr wrap="square" rtlCol="0">
            <a:spAutoFit/>
          </a:bodyPr>
          <a:lstStyle/>
          <a:p>
            <a:pPr algn="ctr"/>
            <a:r>
              <a:rPr lang="ko-KR" altLang="en-US" sz="700" dirty="0" smtClean="0"/>
              <a:t>이름</a:t>
            </a:r>
            <a:endParaRPr lang="ko-KR" altLang="en-US" sz="700" dirty="0"/>
          </a:p>
        </p:txBody>
      </p:sp>
      <p:sp>
        <p:nvSpPr>
          <p:cNvPr id="94" name="TextBox 93"/>
          <p:cNvSpPr txBox="1"/>
          <p:nvPr/>
        </p:nvSpPr>
        <p:spPr>
          <a:xfrm>
            <a:off x="3376548" y="3511020"/>
            <a:ext cx="2372501" cy="200055"/>
          </a:xfrm>
          <a:prstGeom prst="rect">
            <a:avLst/>
          </a:prstGeom>
          <a:noFill/>
          <a:ln>
            <a:solidFill>
              <a:schemeClr val="tx1">
                <a:lumMod val="65000"/>
                <a:lumOff val="35000"/>
              </a:schemeClr>
            </a:solidFill>
          </a:ln>
        </p:spPr>
        <p:txBody>
          <a:bodyPr wrap="square" rtlCol="0">
            <a:spAutoFit/>
          </a:bodyPr>
          <a:lstStyle/>
          <a:p>
            <a:endParaRPr lang="ko-KR" altLang="en-US" sz="700" dirty="0"/>
          </a:p>
        </p:txBody>
      </p:sp>
      <p:sp>
        <p:nvSpPr>
          <p:cNvPr id="95" name="TextBox 94"/>
          <p:cNvSpPr txBox="1"/>
          <p:nvPr/>
        </p:nvSpPr>
        <p:spPr>
          <a:xfrm>
            <a:off x="2326989" y="3511020"/>
            <a:ext cx="500563" cy="200055"/>
          </a:xfrm>
          <a:prstGeom prst="rect">
            <a:avLst/>
          </a:prstGeom>
          <a:noFill/>
        </p:spPr>
        <p:txBody>
          <a:bodyPr wrap="square" rtlCol="0">
            <a:spAutoFit/>
          </a:bodyPr>
          <a:lstStyle/>
          <a:p>
            <a:pPr algn="ctr"/>
            <a:r>
              <a:rPr lang="en-US" altLang="ko-KR" sz="700" dirty="0" smtClean="0"/>
              <a:t>E-mail</a:t>
            </a:r>
            <a:endParaRPr lang="ko-KR" altLang="en-US" sz="700" dirty="0"/>
          </a:p>
        </p:txBody>
      </p:sp>
      <p:cxnSp>
        <p:nvCxnSpPr>
          <p:cNvPr id="96" name="직선 연결선 95"/>
          <p:cNvCxnSpPr/>
          <p:nvPr/>
        </p:nvCxnSpPr>
        <p:spPr>
          <a:xfrm>
            <a:off x="2201999" y="37805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077310" y="3969118"/>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찾</a:t>
            </a:r>
            <a:r>
              <a:rPr lang="ko-KR" altLang="en-US" sz="800" dirty="0">
                <a:solidFill>
                  <a:schemeClr val="tx1">
                    <a:lumMod val="75000"/>
                    <a:lumOff val="25000"/>
                  </a:schemeClr>
                </a:solidFill>
              </a:rPr>
              <a:t>기</a:t>
            </a:r>
          </a:p>
        </p:txBody>
      </p:sp>
      <p:sp>
        <p:nvSpPr>
          <p:cNvPr id="98" name="직사각형 97"/>
          <p:cNvSpPr/>
          <p:nvPr/>
        </p:nvSpPr>
        <p:spPr>
          <a:xfrm>
            <a:off x="2201998" y="4716604"/>
            <a:ext cx="4630915" cy="576063"/>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위의 정보로 임시 비밀번호를 보내드렸습니다</a:t>
            </a:r>
            <a:r>
              <a:rPr lang="en-US" altLang="ko-KR" sz="700" dirty="0" smtClean="0">
                <a:solidFill>
                  <a:schemeClr val="tx1">
                    <a:lumMod val="75000"/>
                    <a:lumOff val="25000"/>
                  </a:schemeClr>
                </a:solidFill>
              </a:rPr>
              <a:t>.</a:t>
            </a:r>
            <a:endParaRPr lang="ko-KR" altLang="en-US" sz="700" dirty="0">
              <a:solidFill>
                <a:schemeClr val="tx1">
                  <a:lumMod val="75000"/>
                  <a:lumOff val="25000"/>
                </a:schemeClr>
              </a:solidFill>
            </a:endParaRPr>
          </a:p>
        </p:txBody>
      </p:sp>
      <p:sp>
        <p:nvSpPr>
          <p:cNvPr id="45" name="TextBox 44"/>
          <p:cNvSpPr txBox="1"/>
          <p:nvPr/>
        </p:nvSpPr>
        <p:spPr>
          <a:xfrm>
            <a:off x="3376613" y="2802060"/>
            <a:ext cx="907419" cy="200055"/>
          </a:xfrm>
          <a:prstGeom prst="rect">
            <a:avLst/>
          </a:prstGeom>
          <a:noFill/>
          <a:ln>
            <a:solidFill>
              <a:schemeClr val="tx1">
                <a:lumMod val="65000"/>
                <a:lumOff val="35000"/>
              </a:schemeClr>
            </a:solidFill>
          </a:ln>
        </p:spPr>
        <p:txBody>
          <a:bodyPr wrap="square" rtlCol="0">
            <a:spAutoFit/>
          </a:bodyPr>
          <a:lstStyle/>
          <a:p>
            <a:endParaRPr lang="ko-KR" altLang="en-US" sz="700" dirty="0"/>
          </a:p>
        </p:txBody>
      </p:sp>
      <p:cxnSp>
        <p:nvCxnSpPr>
          <p:cNvPr id="46" name="직선 연결선 45"/>
          <p:cNvCxnSpPr/>
          <p:nvPr/>
        </p:nvCxnSpPr>
        <p:spPr>
          <a:xfrm>
            <a:off x="2202063" y="3077747"/>
            <a:ext cx="4623021"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27054" y="2802060"/>
            <a:ext cx="500563" cy="200055"/>
          </a:xfrm>
          <a:prstGeom prst="rect">
            <a:avLst/>
          </a:prstGeom>
          <a:noFill/>
        </p:spPr>
        <p:txBody>
          <a:bodyPr wrap="square" rtlCol="0">
            <a:spAutoFit/>
          </a:bodyPr>
          <a:lstStyle/>
          <a:p>
            <a:pPr algn="ctr"/>
            <a:r>
              <a:rPr lang="ko-KR" altLang="en-US" sz="700" dirty="0" smtClean="0"/>
              <a:t>아이디</a:t>
            </a:r>
            <a:endParaRPr lang="ko-KR" altLang="en-US" sz="700" dirty="0"/>
          </a:p>
        </p:txBody>
      </p:sp>
      <p:sp>
        <p:nvSpPr>
          <p:cNvPr id="48" name="직사각형 47"/>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49" name="직사각형 48"/>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sp>
        <p:nvSpPr>
          <p:cNvPr id="50" name="직사각형 49"/>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51" name="직사각형 50"/>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Tree>
    <p:extLst>
      <p:ext uri="{BB962C8B-B14F-4D97-AF65-F5344CB8AC3E}">
        <p14:creationId xmlns:p14="http://schemas.microsoft.com/office/powerpoint/2010/main" val="1758683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smtClean="0">
                <a:solidFill>
                  <a:schemeClr val="tx1">
                    <a:lumMod val="75000"/>
                    <a:lumOff val="25000"/>
                  </a:schemeClr>
                </a:solidFill>
              </a:rPr>
              <a:t>GOGO TOOLS</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회원가입</a:t>
            </a:r>
            <a:endParaRPr lang="ko-KR" altLang="en-US" sz="800" dirty="0">
              <a:solidFill>
                <a:schemeClr val="tx1">
                  <a:lumMod val="75000"/>
                  <a:lumOff val="25000"/>
                </a:schemeClr>
              </a:solidFill>
            </a:endParaRPr>
          </a:p>
        </p:txBody>
      </p:sp>
      <p:cxnSp>
        <p:nvCxnSpPr>
          <p:cNvPr id="15" name="직선 연결선 1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sp>
        <p:nvSpPr>
          <p:cNvPr id="17" name="직사각형 16"/>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18" name="TextBox 17"/>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19" name="직사각형 18"/>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0" name="직사각형 19"/>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cxnSp>
        <p:nvCxnSpPr>
          <p:cNvPr id="48" name="직선 연결선 47"/>
          <p:cNvCxnSpPr/>
          <p:nvPr/>
        </p:nvCxnSpPr>
        <p:spPr>
          <a:xfrm>
            <a:off x="2194105" y="16288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p:cNvSpPr/>
          <p:nvPr/>
        </p:nvSpPr>
        <p:spPr>
          <a:xfrm>
            <a:off x="2160454" y="1916832"/>
            <a:ext cx="4643794" cy="1122456"/>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이용약관 약관</a:t>
            </a:r>
            <a:endParaRPr lang="ko-KR" altLang="en-US" sz="700" dirty="0">
              <a:solidFill>
                <a:schemeClr val="tx1">
                  <a:lumMod val="75000"/>
                  <a:lumOff val="25000"/>
                </a:schemeClr>
              </a:solidFill>
            </a:endParaRPr>
          </a:p>
        </p:txBody>
      </p:sp>
      <p:sp>
        <p:nvSpPr>
          <p:cNvPr id="31" name="직사각형 30"/>
          <p:cNvSpPr/>
          <p:nvPr/>
        </p:nvSpPr>
        <p:spPr>
          <a:xfrm>
            <a:off x="6632378" y="1913632"/>
            <a:ext cx="173172" cy="1122456"/>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700" dirty="0">
              <a:solidFill>
                <a:schemeClr val="tx1">
                  <a:lumMod val="75000"/>
                  <a:lumOff val="25000"/>
                </a:schemeClr>
              </a:solidFill>
            </a:endParaRPr>
          </a:p>
        </p:txBody>
      </p:sp>
      <p:sp>
        <p:nvSpPr>
          <p:cNvPr id="32" name="직사각형 31"/>
          <p:cNvSpPr/>
          <p:nvPr/>
        </p:nvSpPr>
        <p:spPr>
          <a:xfrm>
            <a:off x="6632378" y="1913632"/>
            <a:ext cx="173172" cy="13282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bg1">
                    <a:lumMod val="50000"/>
                  </a:schemeClr>
                </a:solidFill>
              </a:rPr>
              <a:t>▲</a:t>
            </a:r>
            <a:endParaRPr lang="ko-KR" altLang="en-US" sz="700" dirty="0">
              <a:solidFill>
                <a:schemeClr val="bg1">
                  <a:lumMod val="50000"/>
                </a:schemeClr>
              </a:solidFill>
            </a:endParaRPr>
          </a:p>
        </p:txBody>
      </p:sp>
      <p:sp>
        <p:nvSpPr>
          <p:cNvPr id="33" name="직사각형 32"/>
          <p:cNvSpPr/>
          <p:nvPr/>
        </p:nvSpPr>
        <p:spPr>
          <a:xfrm>
            <a:off x="6632378" y="2907134"/>
            <a:ext cx="173172" cy="13282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lumMod val="75000"/>
                    <a:lumOff val="25000"/>
                  </a:schemeClr>
                </a:solidFill>
              </a:rPr>
              <a:t>▼</a:t>
            </a:r>
            <a:endParaRPr lang="ko-KR" altLang="en-US" sz="700" dirty="0">
              <a:solidFill>
                <a:schemeClr val="tx1">
                  <a:lumMod val="75000"/>
                  <a:lumOff val="25000"/>
                </a:schemeClr>
              </a:solidFill>
            </a:endParaRPr>
          </a:p>
        </p:txBody>
      </p:sp>
      <p:sp>
        <p:nvSpPr>
          <p:cNvPr id="34" name="직사각형 33"/>
          <p:cNvSpPr/>
          <p:nvPr/>
        </p:nvSpPr>
        <p:spPr>
          <a:xfrm>
            <a:off x="6632378" y="2087289"/>
            <a:ext cx="173172" cy="29039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700" dirty="0">
              <a:solidFill>
                <a:schemeClr val="tx1">
                  <a:lumMod val="75000"/>
                  <a:lumOff val="25000"/>
                </a:schemeClr>
              </a:solidFill>
            </a:endParaRPr>
          </a:p>
        </p:txBody>
      </p:sp>
      <p:sp>
        <p:nvSpPr>
          <p:cNvPr id="35" name="직사각형 34"/>
          <p:cNvSpPr/>
          <p:nvPr/>
        </p:nvSpPr>
        <p:spPr>
          <a:xfrm>
            <a:off x="2411760" y="1683079"/>
            <a:ext cx="1008112"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800" dirty="0" smtClean="0">
                <a:solidFill>
                  <a:schemeClr val="tx1"/>
                </a:solidFill>
              </a:rPr>
              <a:t>이용약관 동의</a:t>
            </a:r>
            <a:r>
              <a:rPr lang="en-US" altLang="ko-KR" sz="800" dirty="0" smtClean="0">
                <a:solidFill>
                  <a:schemeClr val="tx1"/>
                </a:solidFill>
              </a:rPr>
              <a:t>(</a:t>
            </a:r>
            <a:r>
              <a:rPr lang="ko-KR" altLang="en-US" sz="800" dirty="0" smtClean="0">
                <a:solidFill>
                  <a:schemeClr val="tx1"/>
                </a:solidFill>
              </a:rPr>
              <a:t>필수</a:t>
            </a:r>
            <a:r>
              <a:rPr lang="en-US" altLang="ko-KR" sz="800" dirty="0" smtClean="0">
                <a:solidFill>
                  <a:schemeClr val="tx1"/>
                </a:solidFill>
              </a:rPr>
              <a:t>)</a:t>
            </a:r>
            <a:endParaRPr lang="ko-KR" altLang="en-US" sz="800" dirty="0">
              <a:solidFill>
                <a:schemeClr val="tx1"/>
              </a:solidFill>
            </a:endParaRPr>
          </a:p>
        </p:txBody>
      </p:sp>
      <p:sp>
        <p:nvSpPr>
          <p:cNvPr id="36" name="직사각형 35"/>
          <p:cNvSpPr/>
          <p:nvPr/>
        </p:nvSpPr>
        <p:spPr>
          <a:xfrm>
            <a:off x="2160454" y="1691432"/>
            <a:ext cx="216024"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37" name="직사각형 36"/>
          <p:cNvSpPr/>
          <p:nvPr/>
        </p:nvSpPr>
        <p:spPr>
          <a:xfrm>
            <a:off x="2160454" y="3356992"/>
            <a:ext cx="4643794" cy="1122456"/>
          </a:xfrm>
          <a:prstGeom prst="rect">
            <a:avLst/>
          </a:prstGeom>
          <a:solidFill>
            <a:schemeClr val="bg1">
              <a:lumMod val="9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lumMod val="75000"/>
                    <a:lumOff val="25000"/>
                  </a:schemeClr>
                </a:solidFill>
              </a:rPr>
              <a:t>개인정보 수집 및 이용에 대한 안내문</a:t>
            </a:r>
            <a:endParaRPr lang="ko-KR" altLang="en-US" sz="700" dirty="0">
              <a:solidFill>
                <a:schemeClr val="tx1">
                  <a:lumMod val="75000"/>
                  <a:lumOff val="25000"/>
                </a:schemeClr>
              </a:solidFill>
            </a:endParaRPr>
          </a:p>
        </p:txBody>
      </p:sp>
      <p:sp>
        <p:nvSpPr>
          <p:cNvPr id="38" name="직사각형 37"/>
          <p:cNvSpPr/>
          <p:nvPr/>
        </p:nvSpPr>
        <p:spPr>
          <a:xfrm>
            <a:off x="6632378" y="3353792"/>
            <a:ext cx="173172" cy="1122456"/>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700" dirty="0">
              <a:solidFill>
                <a:schemeClr val="tx1">
                  <a:lumMod val="75000"/>
                  <a:lumOff val="25000"/>
                </a:schemeClr>
              </a:solidFill>
            </a:endParaRPr>
          </a:p>
        </p:txBody>
      </p:sp>
      <p:sp>
        <p:nvSpPr>
          <p:cNvPr id="39" name="직사각형 38"/>
          <p:cNvSpPr/>
          <p:nvPr/>
        </p:nvSpPr>
        <p:spPr>
          <a:xfrm>
            <a:off x="6632378" y="3353792"/>
            <a:ext cx="173172" cy="13282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bg1">
                    <a:lumMod val="50000"/>
                  </a:schemeClr>
                </a:solidFill>
              </a:rPr>
              <a:t>▲</a:t>
            </a:r>
            <a:endParaRPr lang="ko-KR" altLang="en-US" sz="700" dirty="0">
              <a:solidFill>
                <a:schemeClr val="bg1">
                  <a:lumMod val="50000"/>
                </a:schemeClr>
              </a:solidFill>
            </a:endParaRPr>
          </a:p>
        </p:txBody>
      </p:sp>
      <p:sp>
        <p:nvSpPr>
          <p:cNvPr id="40" name="직사각형 39"/>
          <p:cNvSpPr/>
          <p:nvPr/>
        </p:nvSpPr>
        <p:spPr>
          <a:xfrm>
            <a:off x="6632378" y="4347294"/>
            <a:ext cx="173172" cy="13282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lumMod val="75000"/>
                    <a:lumOff val="25000"/>
                  </a:schemeClr>
                </a:solidFill>
              </a:rPr>
              <a:t>▼</a:t>
            </a:r>
            <a:endParaRPr lang="ko-KR" altLang="en-US" sz="700" dirty="0">
              <a:solidFill>
                <a:schemeClr val="tx1">
                  <a:lumMod val="75000"/>
                  <a:lumOff val="25000"/>
                </a:schemeClr>
              </a:solidFill>
            </a:endParaRPr>
          </a:p>
        </p:txBody>
      </p:sp>
      <p:sp>
        <p:nvSpPr>
          <p:cNvPr id="41" name="직사각형 40"/>
          <p:cNvSpPr/>
          <p:nvPr/>
        </p:nvSpPr>
        <p:spPr>
          <a:xfrm>
            <a:off x="6632378" y="3527449"/>
            <a:ext cx="173172" cy="290399"/>
          </a:xfrm>
          <a:prstGeom prst="rect">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700" dirty="0">
              <a:solidFill>
                <a:schemeClr val="tx1">
                  <a:lumMod val="75000"/>
                  <a:lumOff val="25000"/>
                </a:schemeClr>
              </a:solidFill>
            </a:endParaRPr>
          </a:p>
        </p:txBody>
      </p:sp>
      <p:sp>
        <p:nvSpPr>
          <p:cNvPr id="42" name="직사각형 41"/>
          <p:cNvSpPr/>
          <p:nvPr/>
        </p:nvSpPr>
        <p:spPr>
          <a:xfrm>
            <a:off x="2411760" y="3123239"/>
            <a:ext cx="1872208"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800" dirty="0" smtClean="0">
                <a:solidFill>
                  <a:schemeClr val="tx1"/>
                </a:solidFill>
              </a:rPr>
              <a:t>개인정보 수입 및 이용에 대한 안내</a:t>
            </a:r>
            <a:r>
              <a:rPr lang="en-US" altLang="ko-KR" sz="800" dirty="0" smtClean="0">
                <a:solidFill>
                  <a:schemeClr val="tx1"/>
                </a:solidFill>
              </a:rPr>
              <a:t>(</a:t>
            </a:r>
            <a:r>
              <a:rPr lang="ko-KR" altLang="en-US" sz="800" dirty="0" smtClean="0">
                <a:solidFill>
                  <a:schemeClr val="tx1"/>
                </a:solidFill>
              </a:rPr>
              <a:t>필수</a:t>
            </a:r>
            <a:r>
              <a:rPr lang="en-US" altLang="ko-KR" sz="800" dirty="0" smtClean="0">
                <a:solidFill>
                  <a:schemeClr val="tx1"/>
                </a:solidFill>
              </a:rPr>
              <a:t>)</a:t>
            </a:r>
            <a:endParaRPr lang="ko-KR" altLang="en-US" sz="800" dirty="0">
              <a:solidFill>
                <a:schemeClr val="tx1"/>
              </a:solidFill>
            </a:endParaRPr>
          </a:p>
        </p:txBody>
      </p:sp>
      <p:sp>
        <p:nvSpPr>
          <p:cNvPr id="43" name="직사각형 42"/>
          <p:cNvSpPr/>
          <p:nvPr/>
        </p:nvSpPr>
        <p:spPr>
          <a:xfrm>
            <a:off x="2160454" y="3131592"/>
            <a:ext cx="216024"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52" name="직사각형 51"/>
          <p:cNvSpPr/>
          <p:nvPr/>
        </p:nvSpPr>
        <p:spPr>
          <a:xfrm>
            <a:off x="2411760" y="4611676"/>
            <a:ext cx="1872208"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800" dirty="0" err="1" smtClean="0">
                <a:solidFill>
                  <a:schemeClr val="tx1"/>
                </a:solidFill>
              </a:rPr>
              <a:t>이벤트등</a:t>
            </a:r>
            <a:r>
              <a:rPr lang="ko-KR" altLang="en-US" sz="800" dirty="0" smtClean="0">
                <a:solidFill>
                  <a:schemeClr val="tx1"/>
                </a:solidFill>
              </a:rPr>
              <a:t> 프로모션 알림 수신</a:t>
            </a:r>
            <a:r>
              <a:rPr lang="en-US" altLang="ko-KR" sz="800" dirty="0" smtClean="0">
                <a:solidFill>
                  <a:schemeClr val="tx1"/>
                </a:solidFill>
              </a:rPr>
              <a:t>(</a:t>
            </a:r>
            <a:r>
              <a:rPr lang="ko-KR" altLang="en-US" sz="800" dirty="0" smtClean="0">
                <a:solidFill>
                  <a:schemeClr val="tx1"/>
                </a:solidFill>
              </a:rPr>
              <a:t>선</a:t>
            </a:r>
            <a:r>
              <a:rPr lang="ko-KR" altLang="en-US" sz="800" dirty="0">
                <a:solidFill>
                  <a:schemeClr val="tx1"/>
                </a:solidFill>
              </a:rPr>
              <a:t>택</a:t>
            </a:r>
            <a:r>
              <a:rPr lang="en-US" altLang="ko-KR" sz="800" dirty="0" smtClean="0">
                <a:solidFill>
                  <a:schemeClr val="tx1"/>
                </a:solidFill>
              </a:rPr>
              <a:t>)</a:t>
            </a:r>
            <a:endParaRPr lang="ko-KR" altLang="en-US" sz="800" dirty="0">
              <a:solidFill>
                <a:schemeClr val="tx1"/>
              </a:solidFill>
            </a:endParaRPr>
          </a:p>
        </p:txBody>
      </p:sp>
      <p:sp>
        <p:nvSpPr>
          <p:cNvPr id="53" name="직사각형 52"/>
          <p:cNvSpPr/>
          <p:nvPr/>
        </p:nvSpPr>
        <p:spPr>
          <a:xfrm>
            <a:off x="2160454" y="4620029"/>
            <a:ext cx="216024"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54" name="직사각형 53"/>
          <p:cNvSpPr/>
          <p:nvPr/>
        </p:nvSpPr>
        <p:spPr>
          <a:xfrm>
            <a:off x="4033618" y="4941168"/>
            <a:ext cx="1872208"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800" dirty="0" smtClean="0">
                <a:solidFill>
                  <a:schemeClr val="tx1"/>
                </a:solidFill>
              </a:rPr>
              <a:t>전체 동의</a:t>
            </a:r>
            <a:endParaRPr lang="ko-KR" altLang="en-US" sz="800" dirty="0">
              <a:solidFill>
                <a:schemeClr val="tx1"/>
              </a:solidFill>
            </a:endParaRPr>
          </a:p>
        </p:txBody>
      </p:sp>
      <p:sp>
        <p:nvSpPr>
          <p:cNvPr id="55" name="직사각형 54"/>
          <p:cNvSpPr/>
          <p:nvPr/>
        </p:nvSpPr>
        <p:spPr>
          <a:xfrm>
            <a:off x="3782312" y="4949521"/>
            <a:ext cx="216024"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56" name="직사각형 55"/>
          <p:cNvSpPr/>
          <p:nvPr/>
        </p:nvSpPr>
        <p:spPr>
          <a:xfrm>
            <a:off x="3292477" y="5373216"/>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동의</a:t>
            </a:r>
            <a:endParaRPr lang="ko-KR" altLang="en-US" sz="800" dirty="0">
              <a:solidFill>
                <a:schemeClr val="tx1">
                  <a:lumMod val="75000"/>
                  <a:lumOff val="25000"/>
                </a:schemeClr>
              </a:solidFill>
            </a:endParaRPr>
          </a:p>
        </p:txBody>
      </p:sp>
      <p:sp>
        <p:nvSpPr>
          <p:cNvPr id="57" name="직사각형 56"/>
          <p:cNvSpPr/>
          <p:nvPr/>
        </p:nvSpPr>
        <p:spPr>
          <a:xfrm>
            <a:off x="4193578" y="5373216"/>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취소</a:t>
            </a:r>
            <a:endParaRPr lang="ko-KR" altLang="en-US" sz="800" dirty="0">
              <a:solidFill>
                <a:schemeClr val="tx1">
                  <a:lumMod val="75000"/>
                  <a:lumOff val="25000"/>
                </a:schemeClr>
              </a:solidFill>
            </a:endParaRPr>
          </a:p>
        </p:txBody>
      </p:sp>
      <p:sp>
        <p:nvSpPr>
          <p:cNvPr id="58" name="직사각형 57"/>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59" name="직사각형 58"/>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60" name="직사각형 59"/>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61" name="직사각형 60"/>
          <p:cNvSpPr/>
          <p:nvPr/>
        </p:nvSpPr>
        <p:spPr>
          <a:xfrm>
            <a:off x="612544" y="30413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62" name="직사각형 61"/>
          <p:cNvSpPr/>
          <p:nvPr/>
        </p:nvSpPr>
        <p:spPr>
          <a:xfrm>
            <a:off x="612216" y="247762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63" name="직사각형 62"/>
          <p:cNvSpPr/>
          <p:nvPr/>
        </p:nvSpPr>
        <p:spPr>
          <a:xfrm>
            <a:off x="611888" y="275484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64" name="직사각형 63"/>
          <p:cNvSpPr/>
          <p:nvPr/>
        </p:nvSpPr>
        <p:spPr>
          <a:xfrm>
            <a:off x="611888" y="332099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회원가입</a:t>
            </a:r>
            <a:r>
              <a:rPr lang="ko-KR" altLang="en-US" sz="700" b="1" dirty="0">
                <a:solidFill>
                  <a:schemeClr val="tx1"/>
                </a:solidFill>
              </a:rPr>
              <a:t> ◀</a:t>
            </a:r>
            <a:endParaRPr lang="en-US" altLang="ko-KR" sz="700" b="1" dirty="0">
              <a:solidFill>
                <a:schemeClr val="tx1"/>
              </a:solidFill>
            </a:endParaRPr>
          </a:p>
        </p:txBody>
      </p:sp>
    </p:spTree>
    <p:extLst>
      <p:ext uri="{BB962C8B-B14F-4D97-AF65-F5344CB8AC3E}">
        <p14:creationId xmlns:p14="http://schemas.microsoft.com/office/powerpoint/2010/main" val="1377061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smtClean="0">
                <a:solidFill>
                  <a:schemeClr val="tx1">
                    <a:lumMod val="75000"/>
                    <a:lumOff val="25000"/>
                  </a:schemeClr>
                </a:solidFill>
              </a:rPr>
              <a:t>GOGO TOOLS</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sp>
        <p:nvSpPr>
          <p:cNvPr id="13" name="직사각형 12"/>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회원가입</a:t>
            </a:r>
            <a:endParaRPr lang="ko-KR" altLang="en-US" sz="800" dirty="0">
              <a:solidFill>
                <a:schemeClr val="tx1">
                  <a:lumMod val="75000"/>
                  <a:lumOff val="25000"/>
                </a:schemeClr>
              </a:solidFill>
            </a:endParaRPr>
          </a:p>
        </p:txBody>
      </p:sp>
      <p:cxnSp>
        <p:nvCxnSpPr>
          <p:cNvPr id="26" name="직선 연결선 25"/>
          <p:cNvCxnSpPr/>
          <p:nvPr/>
        </p:nvCxnSpPr>
        <p:spPr>
          <a:xfrm>
            <a:off x="2194105" y="16288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2326937" y="1916832"/>
            <a:ext cx="1092936" cy="372244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00" dirty="0">
              <a:solidFill>
                <a:schemeClr val="tx1"/>
              </a:solidFill>
            </a:endParaRPr>
          </a:p>
        </p:txBody>
      </p:sp>
      <p:sp>
        <p:nvSpPr>
          <p:cNvPr id="30" name="직사각형 29"/>
          <p:cNvSpPr/>
          <p:nvPr/>
        </p:nvSpPr>
        <p:spPr>
          <a:xfrm>
            <a:off x="4166263" y="5793957"/>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가입하기</a:t>
            </a:r>
            <a:endParaRPr lang="ko-KR" altLang="en-US" sz="800" dirty="0">
              <a:solidFill>
                <a:schemeClr val="tx1">
                  <a:lumMod val="75000"/>
                  <a:lumOff val="25000"/>
                </a:schemeClr>
              </a:solidFill>
            </a:endParaRPr>
          </a:p>
        </p:txBody>
      </p:sp>
      <p:sp>
        <p:nvSpPr>
          <p:cNvPr id="31" name="직사각형 30"/>
          <p:cNvSpPr/>
          <p:nvPr/>
        </p:nvSpPr>
        <p:spPr>
          <a:xfrm>
            <a:off x="5046720" y="3144196"/>
            <a:ext cx="556563" cy="215444"/>
          </a:xfrm>
          <a:prstGeom prst="rect">
            <a:avLst/>
          </a:prstGeom>
        </p:spPr>
        <p:txBody>
          <a:bodyPr wrap="none">
            <a:spAutoFit/>
          </a:bodyPr>
          <a:lstStyle/>
          <a:p>
            <a:r>
              <a:rPr lang="en-US" altLang="ko-KR" sz="800" dirty="0" smtClean="0"/>
              <a:t>(</a:t>
            </a:r>
            <a:r>
              <a:rPr lang="ko-KR" altLang="en-US" sz="800" dirty="0" smtClean="0"/>
              <a:t>불일치</a:t>
            </a:r>
            <a:r>
              <a:rPr lang="en-US" altLang="ko-KR" sz="800" dirty="0" smtClean="0"/>
              <a:t>)</a:t>
            </a:r>
            <a:endParaRPr lang="ko-KR" altLang="en-US" sz="800" dirty="0"/>
          </a:p>
        </p:txBody>
      </p:sp>
      <p:cxnSp>
        <p:nvCxnSpPr>
          <p:cNvPr id="32" name="직선 연결선 31"/>
          <p:cNvCxnSpPr/>
          <p:nvPr/>
        </p:nvCxnSpPr>
        <p:spPr>
          <a:xfrm>
            <a:off x="2329233" y="1899849"/>
            <a:ext cx="43443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2329233" y="2276872"/>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329233" y="3429000"/>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2329233" y="3787703"/>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2329233" y="4146406"/>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2329233" y="4505109"/>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419873" y="4863812"/>
            <a:ext cx="325369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2388173" y="1988814"/>
            <a:ext cx="285656" cy="215444"/>
          </a:xfrm>
          <a:prstGeom prst="rect">
            <a:avLst/>
          </a:prstGeom>
        </p:spPr>
        <p:txBody>
          <a:bodyPr wrap="none">
            <a:spAutoFit/>
          </a:bodyPr>
          <a:lstStyle/>
          <a:p>
            <a:r>
              <a:rPr lang="en-US" altLang="ko-KR" sz="800" dirty="0" smtClean="0"/>
              <a:t>ID</a:t>
            </a:r>
            <a:endParaRPr lang="ko-KR" altLang="en-US" sz="800" dirty="0"/>
          </a:p>
        </p:txBody>
      </p:sp>
      <p:sp>
        <p:nvSpPr>
          <p:cNvPr id="40" name="직사각형 39"/>
          <p:cNvSpPr/>
          <p:nvPr/>
        </p:nvSpPr>
        <p:spPr>
          <a:xfrm>
            <a:off x="2412948" y="2336860"/>
            <a:ext cx="389850" cy="215444"/>
          </a:xfrm>
          <a:prstGeom prst="rect">
            <a:avLst/>
          </a:prstGeom>
        </p:spPr>
        <p:txBody>
          <a:bodyPr wrap="none">
            <a:spAutoFit/>
          </a:bodyPr>
          <a:lstStyle/>
          <a:p>
            <a:r>
              <a:rPr lang="ko-KR" altLang="en-US" sz="800" dirty="0" smtClean="0"/>
              <a:t>이</a:t>
            </a:r>
            <a:r>
              <a:rPr lang="ko-KR" altLang="en-US" sz="800" dirty="0"/>
              <a:t>름</a:t>
            </a:r>
          </a:p>
        </p:txBody>
      </p:sp>
      <p:sp>
        <p:nvSpPr>
          <p:cNvPr id="41" name="직사각형 40"/>
          <p:cNvSpPr/>
          <p:nvPr/>
        </p:nvSpPr>
        <p:spPr>
          <a:xfrm>
            <a:off x="2408377" y="3527001"/>
            <a:ext cx="473206" cy="215444"/>
          </a:xfrm>
          <a:prstGeom prst="rect">
            <a:avLst/>
          </a:prstGeom>
        </p:spPr>
        <p:txBody>
          <a:bodyPr wrap="none">
            <a:spAutoFit/>
          </a:bodyPr>
          <a:lstStyle/>
          <a:p>
            <a:r>
              <a:rPr lang="en-US" altLang="ko-KR" sz="800" dirty="0" smtClean="0"/>
              <a:t>E-mail</a:t>
            </a:r>
            <a:endParaRPr lang="ko-KR" altLang="en-US" sz="800" dirty="0"/>
          </a:p>
        </p:txBody>
      </p:sp>
      <p:sp>
        <p:nvSpPr>
          <p:cNvPr id="42" name="직사각형 41"/>
          <p:cNvSpPr/>
          <p:nvPr/>
        </p:nvSpPr>
        <p:spPr>
          <a:xfrm>
            <a:off x="2428799" y="3882280"/>
            <a:ext cx="341760" cy="215444"/>
          </a:xfrm>
          <a:prstGeom prst="rect">
            <a:avLst/>
          </a:prstGeom>
        </p:spPr>
        <p:txBody>
          <a:bodyPr wrap="none">
            <a:spAutoFit/>
          </a:bodyPr>
          <a:lstStyle/>
          <a:p>
            <a:r>
              <a:rPr lang="en-US" altLang="ko-KR" sz="800" dirty="0" smtClean="0"/>
              <a:t>TEL</a:t>
            </a:r>
            <a:endParaRPr lang="ko-KR" altLang="en-US" sz="800" dirty="0"/>
          </a:p>
        </p:txBody>
      </p:sp>
      <p:sp>
        <p:nvSpPr>
          <p:cNvPr id="43" name="직사각형 42"/>
          <p:cNvSpPr/>
          <p:nvPr/>
        </p:nvSpPr>
        <p:spPr>
          <a:xfrm>
            <a:off x="2428799" y="4224639"/>
            <a:ext cx="506870" cy="215444"/>
          </a:xfrm>
          <a:prstGeom prst="rect">
            <a:avLst/>
          </a:prstGeom>
        </p:spPr>
        <p:txBody>
          <a:bodyPr wrap="none">
            <a:spAutoFit/>
          </a:bodyPr>
          <a:lstStyle/>
          <a:p>
            <a:r>
              <a:rPr lang="en-US" altLang="ko-KR" sz="800" dirty="0" smtClean="0"/>
              <a:t>Mobile</a:t>
            </a:r>
            <a:endParaRPr lang="ko-KR" altLang="en-US" sz="800" dirty="0"/>
          </a:p>
        </p:txBody>
      </p:sp>
      <p:cxnSp>
        <p:nvCxnSpPr>
          <p:cNvPr id="44" name="직선 연결선 43"/>
          <p:cNvCxnSpPr/>
          <p:nvPr/>
        </p:nvCxnSpPr>
        <p:spPr>
          <a:xfrm>
            <a:off x="2293872" y="5639272"/>
            <a:ext cx="43443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3461682" y="1980402"/>
            <a:ext cx="1499352" cy="215444"/>
          </a:xfrm>
          <a:prstGeom prst="rect">
            <a:avLst/>
          </a:prstGeom>
          <a:ln>
            <a:solidFill>
              <a:schemeClr val="tx1">
                <a:lumMod val="75000"/>
                <a:lumOff val="25000"/>
              </a:schemeClr>
            </a:solidFill>
          </a:ln>
        </p:spPr>
        <p:txBody>
          <a:bodyPr wrap="square">
            <a:spAutoFit/>
          </a:bodyPr>
          <a:lstStyle/>
          <a:p>
            <a:endParaRPr lang="ko-KR" altLang="en-US" sz="800" dirty="0"/>
          </a:p>
        </p:txBody>
      </p:sp>
      <p:sp>
        <p:nvSpPr>
          <p:cNvPr id="47" name="직사각형 46"/>
          <p:cNvSpPr/>
          <p:nvPr/>
        </p:nvSpPr>
        <p:spPr>
          <a:xfrm>
            <a:off x="3947039" y="4222324"/>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48" name="직사각형 47"/>
          <p:cNvSpPr/>
          <p:nvPr/>
        </p:nvSpPr>
        <p:spPr>
          <a:xfrm>
            <a:off x="3468946" y="4241485"/>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49" name="직사각형 48"/>
          <p:cNvSpPr/>
          <p:nvPr/>
        </p:nvSpPr>
        <p:spPr>
          <a:xfrm>
            <a:off x="4158829" y="4241485"/>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50" name="직사각형 49"/>
          <p:cNvSpPr/>
          <p:nvPr/>
        </p:nvSpPr>
        <p:spPr>
          <a:xfrm>
            <a:off x="4860032" y="4241485"/>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51" name="직사각형 50"/>
          <p:cNvSpPr/>
          <p:nvPr/>
        </p:nvSpPr>
        <p:spPr>
          <a:xfrm>
            <a:off x="4644008" y="4222324"/>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52" name="직사각형 51"/>
          <p:cNvSpPr/>
          <p:nvPr/>
        </p:nvSpPr>
        <p:spPr>
          <a:xfrm>
            <a:off x="3947039" y="3857218"/>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sp>
        <p:nvSpPr>
          <p:cNvPr id="53" name="직사각형 52"/>
          <p:cNvSpPr/>
          <p:nvPr/>
        </p:nvSpPr>
        <p:spPr>
          <a:xfrm>
            <a:off x="3468946" y="3876379"/>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54" name="직사각형 53"/>
          <p:cNvSpPr/>
          <p:nvPr/>
        </p:nvSpPr>
        <p:spPr>
          <a:xfrm>
            <a:off x="4158829" y="3876379"/>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55" name="직사각형 54"/>
          <p:cNvSpPr/>
          <p:nvPr/>
        </p:nvSpPr>
        <p:spPr>
          <a:xfrm>
            <a:off x="4860032" y="3876379"/>
            <a:ext cx="485179"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56" name="직사각형 55"/>
          <p:cNvSpPr/>
          <p:nvPr/>
        </p:nvSpPr>
        <p:spPr>
          <a:xfrm>
            <a:off x="4644008" y="3857218"/>
            <a:ext cx="226344" cy="215444"/>
          </a:xfrm>
          <a:prstGeom prst="rect">
            <a:avLst/>
          </a:prstGeom>
        </p:spPr>
        <p:txBody>
          <a:bodyPr wrap="none">
            <a:spAutoFit/>
          </a:bodyPr>
          <a:lstStyle/>
          <a:p>
            <a:r>
              <a:rPr lang="en-US" altLang="ko-KR" sz="800" dirty="0" smtClean="0">
                <a:solidFill>
                  <a:schemeClr val="tx1">
                    <a:lumMod val="75000"/>
                    <a:lumOff val="25000"/>
                  </a:schemeClr>
                </a:solidFill>
              </a:rPr>
              <a:t>-</a:t>
            </a:r>
            <a:endParaRPr lang="ko-KR" altLang="en-US" sz="800" dirty="0">
              <a:solidFill>
                <a:schemeClr val="tx1">
                  <a:lumMod val="75000"/>
                  <a:lumOff val="25000"/>
                </a:schemeClr>
              </a:solidFill>
            </a:endParaRPr>
          </a:p>
        </p:txBody>
      </p:sp>
      <p:cxnSp>
        <p:nvCxnSpPr>
          <p:cNvPr id="57" name="직선 연결선 56"/>
          <p:cNvCxnSpPr/>
          <p:nvPr/>
        </p:nvCxnSpPr>
        <p:spPr>
          <a:xfrm>
            <a:off x="3419873" y="5232638"/>
            <a:ext cx="321833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2428799" y="4940792"/>
            <a:ext cx="558166" cy="215444"/>
          </a:xfrm>
          <a:prstGeom prst="rect">
            <a:avLst/>
          </a:prstGeom>
        </p:spPr>
        <p:txBody>
          <a:bodyPr wrap="none">
            <a:spAutoFit/>
          </a:bodyPr>
          <a:lstStyle/>
          <a:p>
            <a:r>
              <a:rPr lang="en-US" altLang="ko-KR" sz="800" dirty="0" smtClean="0"/>
              <a:t>Address</a:t>
            </a:r>
            <a:endParaRPr lang="ko-KR" altLang="en-US" sz="800" dirty="0"/>
          </a:p>
        </p:txBody>
      </p:sp>
      <p:sp>
        <p:nvSpPr>
          <p:cNvPr id="59" name="직사각형 58"/>
          <p:cNvSpPr/>
          <p:nvPr/>
        </p:nvSpPr>
        <p:spPr>
          <a:xfrm>
            <a:off x="3472769" y="3531186"/>
            <a:ext cx="1872442"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lumMod val="75000"/>
                  <a:lumOff val="25000"/>
                </a:schemeClr>
              </a:solidFill>
            </a:endParaRPr>
          </a:p>
        </p:txBody>
      </p:sp>
      <p:sp>
        <p:nvSpPr>
          <p:cNvPr id="60" name="직사각형 59"/>
          <p:cNvSpPr/>
          <p:nvPr/>
        </p:nvSpPr>
        <p:spPr>
          <a:xfrm>
            <a:off x="3461682" y="4602360"/>
            <a:ext cx="966943"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sp>
        <p:nvSpPr>
          <p:cNvPr id="61" name="직사각형 60"/>
          <p:cNvSpPr/>
          <p:nvPr/>
        </p:nvSpPr>
        <p:spPr>
          <a:xfrm>
            <a:off x="4523965" y="4598183"/>
            <a:ext cx="821245"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우편번</a:t>
            </a:r>
            <a:r>
              <a:rPr lang="ko-KR" altLang="en-US" sz="800" dirty="0">
                <a:solidFill>
                  <a:schemeClr val="tx1"/>
                </a:solidFill>
              </a:rPr>
              <a:t>호</a:t>
            </a:r>
          </a:p>
        </p:txBody>
      </p:sp>
      <p:sp>
        <p:nvSpPr>
          <p:cNvPr id="62" name="직사각형 61"/>
          <p:cNvSpPr/>
          <p:nvPr/>
        </p:nvSpPr>
        <p:spPr>
          <a:xfrm>
            <a:off x="3461682" y="4959952"/>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sp>
        <p:nvSpPr>
          <p:cNvPr id="63" name="직사각형 62"/>
          <p:cNvSpPr/>
          <p:nvPr/>
        </p:nvSpPr>
        <p:spPr>
          <a:xfrm>
            <a:off x="3461681" y="5351240"/>
            <a:ext cx="3066711" cy="177123"/>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lumMod val="65000"/>
                </a:schemeClr>
              </a:solidFill>
            </a:endParaRPr>
          </a:p>
        </p:txBody>
      </p:sp>
      <p:cxnSp>
        <p:nvCxnSpPr>
          <p:cNvPr id="64" name="직선 연결선 63"/>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3461682" y="2370153"/>
            <a:ext cx="1499352" cy="215444"/>
          </a:xfrm>
          <a:prstGeom prst="rect">
            <a:avLst/>
          </a:prstGeom>
          <a:ln>
            <a:solidFill>
              <a:schemeClr val="tx1">
                <a:lumMod val="75000"/>
                <a:lumOff val="25000"/>
              </a:schemeClr>
            </a:solidFill>
          </a:ln>
        </p:spPr>
        <p:txBody>
          <a:bodyPr wrap="square">
            <a:spAutoFit/>
          </a:bodyPr>
          <a:lstStyle/>
          <a:p>
            <a:endParaRPr lang="ko-KR" altLang="en-US" sz="800" dirty="0"/>
          </a:p>
        </p:txBody>
      </p:sp>
      <p:cxnSp>
        <p:nvCxnSpPr>
          <p:cNvPr id="69" name="직선 연결선 68"/>
          <p:cNvCxnSpPr/>
          <p:nvPr/>
        </p:nvCxnSpPr>
        <p:spPr>
          <a:xfrm>
            <a:off x="2327769" y="2662573"/>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2411484" y="2722561"/>
            <a:ext cx="622286" cy="215444"/>
          </a:xfrm>
          <a:prstGeom prst="rect">
            <a:avLst/>
          </a:prstGeom>
        </p:spPr>
        <p:txBody>
          <a:bodyPr wrap="none">
            <a:spAutoFit/>
          </a:bodyPr>
          <a:lstStyle/>
          <a:p>
            <a:r>
              <a:rPr lang="en-US" altLang="ko-KR" sz="800" dirty="0" smtClean="0"/>
              <a:t>Password</a:t>
            </a:r>
            <a:endParaRPr lang="ko-KR" altLang="en-US" sz="800" dirty="0"/>
          </a:p>
        </p:txBody>
      </p:sp>
      <p:sp>
        <p:nvSpPr>
          <p:cNvPr id="71" name="직사각형 70"/>
          <p:cNvSpPr/>
          <p:nvPr/>
        </p:nvSpPr>
        <p:spPr>
          <a:xfrm>
            <a:off x="3460218" y="2755854"/>
            <a:ext cx="1499352" cy="215444"/>
          </a:xfrm>
          <a:prstGeom prst="rect">
            <a:avLst/>
          </a:prstGeom>
          <a:ln>
            <a:solidFill>
              <a:schemeClr val="tx1">
                <a:lumMod val="75000"/>
                <a:lumOff val="25000"/>
              </a:schemeClr>
            </a:solidFill>
          </a:ln>
        </p:spPr>
        <p:txBody>
          <a:bodyPr wrap="square">
            <a:spAutoFit/>
          </a:bodyPr>
          <a:lstStyle/>
          <a:p>
            <a:endParaRPr lang="ko-KR" altLang="en-US" sz="800" dirty="0"/>
          </a:p>
        </p:txBody>
      </p:sp>
      <p:cxnSp>
        <p:nvCxnSpPr>
          <p:cNvPr id="72" name="직선 연결선 71"/>
          <p:cNvCxnSpPr/>
          <p:nvPr/>
        </p:nvCxnSpPr>
        <p:spPr>
          <a:xfrm>
            <a:off x="2340320" y="3050915"/>
            <a:ext cx="434433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직사각형 72"/>
          <p:cNvSpPr/>
          <p:nvPr/>
        </p:nvSpPr>
        <p:spPr>
          <a:xfrm>
            <a:off x="2424035" y="3110903"/>
            <a:ext cx="864339" cy="215444"/>
          </a:xfrm>
          <a:prstGeom prst="rect">
            <a:avLst/>
          </a:prstGeom>
        </p:spPr>
        <p:txBody>
          <a:bodyPr wrap="none">
            <a:spAutoFit/>
          </a:bodyPr>
          <a:lstStyle/>
          <a:p>
            <a:r>
              <a:rPr lang="en-US" altLang="ko-KR" sz="800" dirty="0" smtClean="0"/>
              <a:t>Password </a:t>
            </a:r>
            <a:r>
              <a:rPr lang="ko-KR" altLang="en-US" sz="800" dirty="0" smtClean="0"/>
              <a:t>확</a:t>
            </a:r>
            <a:r>
              <a:rPr lang="ko-KR" altLang="en-US" sz="800" dirty="0"/>
              <a:t>인</a:t>
            </a:r>
          </a:p>
        </p:txBody>
      </p:sp>
      <p:sp>
        <p:nvSpPr>
          <p:cNvPr id="74" name="직사각형 73"/>
          <p:cNvSpPr/>
          <p:nvPr/>
        </p:nvSpPr>
        <p:spPr>
          <a:xfrm>
            <a:off x="3472769" y="3144196"/>
            <a:ext cx="1499352" cy="215444"/>
          </a:xfrm>
          <a:prstGeom prst="rect">
            <a:avLst/>
          </a:prstGeom>
          <a:ln>
            <a:solidFill>
              <a:schemeClr val="tx1">
                <a:lumMod val="75000"/>
                <a:lumOff val="25000"/>
              </a:schemeClr>
            </a:solidFill>
          </a:ln>
        </p:spPr>
        <p:txBody>
          <a:bodyPr wrap="square">
            <a:spAutoFit/>
          </a:bodyPr>
          <a:lstStyle/>
          <a:p>
            <a:endParaRPr lang="ko-KR" altLang="en-US" sz="800" dirty="0"/>
          </a:p>
        </p:txBody>
      </p:sp>
      <p:sp>
        <p:nvSpPr>
          <p:cNvPr id="75" name="직사각형 74"/>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76" name="직사각형 75"/>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sp>
        <p:nvSpPr>
          <p:cNvPr id="77" name="직사각형 76"/>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78" name="직사각형 77"/>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79" name="직사각형 78"/>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80" name="직사각형 79"/>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81" name="직사각형 80"/>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82" name="직사각형 81"/>
          <p:cNvSpPr/>
          <p:nvPr/>
        </p:nvSpPr>
        <p:spPr>
          <a:xfrm>
            <a:off x="612544" y="30413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83" name="직사각형 82"/>
          <p:cNvSpPr/>
          <p:nvPr/>
        </p:nvSpPr>
        <p:spPr>
          <a:xfrm>
            <a:off x="612216" y="247762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84" name="직사각형 83"/>
          <p:cNvSpPr/>
          <p:nvPr/>
        </p:nvSpPr>
        <p:spPr>
          <a:xfrm>
            <a:off x="611888" y="275484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85" name="직사각형 84"/>
          <p:cNvSpPr/>
          <p:nvPr/>
        </p:nvSpPr>
        <p:spPr>
          <a:xfrm>
            <a:off x="611888" y="332099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회원가입</a:t>
            </a:r>
            <a:r>
              <a:rPr lang="ko-KR" altLang="en-US" sz="700" b="1" dirty="0">
                <a:solidFill>
                  <a:schemeClr val="tx1"/>
                </a:solidFill>
              </a:rPr>
              <a:t> ◀</a:t>
            </a:r>
            <a:endParaRPr lang="en-US" altLang="ko-KR" sz="700" b="1" dirty="0">
              <a:solidFill>
                <a:schemeClr val="tx1"/>
              </a:solidFill>
            </a:endParaRPr>
          </a:p>
        </p:txBody>
      </p:sp>
    </p:spTree>
    <p:extLst>
      <p:ext uri="{BB962C8B-B14F-4D97-AF65-F5344CB8AC3E}">
        <p14:creationId xmlns:p14="http://schemas.microsoft.com/office/powerpoint/2010/main" val="288873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75000"/>
                    <a:lumOff val="25000"/>
                  </a:schemeClr>
                </a:solidFill>
              </a:rPr>
              <a:t>LOGO</a:t>
            </a:r>
          </a:p>
          <a:p>
            <a:pPr algn="ctr"/>
            <a:r>
              <a:rPr lang="en-US" altLang="ko-KR" sz="800" dirty="0" smtClean="0">
                <a:solidFill>
                  <a:schemeClr val="tx1">
                    <a:lumMod val="75000"/>
                    <a:lumOff val="25000"/>
                  </a:schemeClr>
                </a:solidFill>
              </a:rPr>
              <a:t>GOGO TOOLS</a:t>
            </a:r>
            <a:endParaRPr lang="ko-KR" altLang="en-US" sz="800" dirty="0">
              <a:solidFill>
                <a:schemeClr val="tx1">
                  <a:lumMod val="75000"/>
                  <a:lumOff val="25000"/>
                </a:schemeClr>
              </a:solidFill>
            </a:endParaRPr>
          </a:p>
        </p:txBody>
      </p:sp>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r>
              <a:rPr lang="en-US" altLang="ko-KR" sz="800" dirty="0" smtClean="0">
                <a:solidFill>
                  <a:schemeClr val="tx1">
                    <a:lumMod val="75000"/>
                    <a:lumOff val="25000"/>
                  </a:schemeClr>
                </a:solidFill>
              </a:rPr>
              <a:t>, </a:t>
            </a:r>
            <a:r>
              <a:rPr lang="ko-KR" altLang="en-US" sz="800" dirty="0" smtClean="0">
                <a:solidFill>
                  <a:schemeClr val="tx1">
                    <a:lumMod val="75000"/>
                    <a:lumOff val="25000"/>
                  </a:schemeClr>
                </a:solidFill>
              </a:rPr>
              <a:t>검색키워드</a:t>
            </a:r>
            <a:endParaRPr lang="ko-KR" altLang="en-US" sz="800" dirty="0">
              <a:solidFill>
                <a:schemeClr val="tx1">
                  <a:lumMod val="75000"/>
                  <a:lumOff val="25000"/>
                </a:schemeClr>
              </a:solidFill>
            </a:endParaRPr>
          </a:p>
        </p:txBody>
      </p:sp>
      <p:sp>
        <p:nvSpPr>
          <p:cNvPr id="12" name="직사각형 11"/>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고객센터</a:t>
            </a:r>
            <a:endParaRPr lang="ko-KR" altLang="en-US" sz="800" dirty="0">
              <a:solidFill>
                <a:schemeClr val="tx1">
                  <a:lumMod val="75000"/>
                  <a:lumOff val="25000"/>
                </a:schemeClr>
              </a:solidFill>
            </a:endParaRPr>
          </a:p>
        </p:txBody>
      </p:sp>
      <p:sp>
        <p:nvSpPr>
          <p:cNvPr id="13" name="직사각형 12"/>
          <p:cNvSpPr/>
          <p:nvPr/>
        </p:nvSpPr>
        <p:spPr>
          <a:xfrm>
            <a:off x="2181227" y="1373080"/>
            <a:ext cx="4623021"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lumMod val="75000"/>
                    <a:lumOff val="25000"/>
                  </a:schemeClr>
                </a:solidFill>
              </a:rPr>
              <a:t>회원가입</a:t>
            </a:r>
            <a:endParaRPr lang="ko-KR" altLang="en-US" sz="800" dirty="0">
              <a:solidFill>
                <a:schemeClr val="tx1">
                  <a:lumMod val="75000"/>
                  <a:lumOff val="25000"/>
                </a:schemeClr>
              </a:solidFill>
            </a:endParaRPr>
          </a:p>
        </p:txBody>
      </p:sp>
      <p:sp>
        <p:nvSpPr>
          <p:cNvPr id="19" name="직사각형 18"/>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20" name="직사각형 19"/>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21" name="직사각형 20"/>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22" name="직사각형 21"/>
          <p:cNvSpPr/>
          <p:nvPr/>
        </p:nvSpPr>
        <p:spPr>
          <a:xfrm>
            <a:off x="612544" y="30413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23" name="직사각형 22"/>
          <p:cNvSpPr/>
          <p:nvPr/>
        </p:nvSpPr>
        <p:spPr>
          <a:xfrm>
            <a:off x="612216" y="247762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24" name="직사각형 23"/>
          <p:cNvSpPr/>
          <p:nvPr/>
        </p:nvSpPr>
        <p:spPr>
          <a:xfrm>
            <a:off x="611888" y="275484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개인정보 처리방침</a:t>
            </a:r>
            <a:endParaRPr lang="en-US" altLang="ko-KR" sz="700" dirty="0">
              <a:solidFill>
                <a:schemeClr val="tx1"/>
              </a:solidFill>
            </a:endParaRPr>
          </a:p>
        </p:txBody>
      </p:sp>
      <p:sp>
        <p:nvSpPr>
          <p:cNvPr id="25" name="직사각형 24"/>
          <p:cNvSpPr/>
          <p:nvPr/>
        </p:nvSpPr>
        <p:spPr>
          <a:xfrm>
            <a:off x="611888" y="332099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회원가입</a:t>
            </a:r>
            <a:r>
              <a:rPr lang="ko-KR" altLang="en-US" sz="700" b="1" dirty="0">
                <a:solidFill>
                  <a:schemeClr val="tx1"/>
                </a:solidFill>
              </a:rPr>
              <a:t> ◀</a:t>
            </a:r>
            <a:endParaRPr lang="en-US" altLang="ko-KR" sz="700" b="1" dirty="0">
              <a:solidFill>
                <a:schemeClr val="tx1"/>
              </a:solidFill>
            </a:endParaRPr>
          </a:p>
        </p:txBody>
      </p:sp>
      <p:cxnSp>
        <p:nvCxnSpPr>
          <p:cNvPr id="26" name="직선 연결선 25"/>
          <p:cNvCxnSpPr/>
          <p:nvPr/>
        </p:nvCxnSpPr>
        <p:spPr>
          <a:xfrm>
            <a:off x="2194105" y="1628800"/>
            <a:ext cx="46309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76" name="직사각형 75"/>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sp>
        <p:nvSpPr>
          <p:cNvPr id="77" name="직사각형 76"/>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78" name="직사각형 77"/>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79" name="직사각형 78"/>
          <p:cNvSpPr/>
          <p:nvPr/>
        </p:nvSpPr>
        <p:spPr>
          <a:xfrm>
            <a:off x="3621288" y="2508152"/>
            <a:ext cx="1511952" cy="215444"/>
          </a:xfrm>
          <a:prstGeom prst="rect">
            <a:avLst/>
          </a:prstGeom>
        </p:spPr>
        <p:txBody>
          <a:bodyPr wrap="none">
            <a:spAutoFit/>
          </a:bodyPr>
          <a:lstStyle/>
          <a:p>
            <a:r>
              <a:rPr lang="ko-KR" altLang="en-US" sz="800" dirty="0" smtClean="0"/>
              <a:t>회원가입이 완료되었습니다</a:t>
            </a:r>
            <a:r>
              <a:rPr lang="en-US" altLang="ko-KR" sz="800" dirty="0" smtClean="0"/>
              <a:t>.</a:t>
            </a:r>
            <a:endParaRPr lang="ko-KR" altLang="en-US" sz="800" dirty="0"/>
          </a:p>
        </p:txBody>
      </p:sp>
      <p:sp>
        <p:nvSpPr>
          <p:cNvPr id="80" name="직사각형 79"/>
          <p:cNvSpPr/>
          <p:nvPr/>
        </p:nvSpPr>
        <p:spPr>
          <a:xfrm>
            <a:off x="3885163" y="3406686"/>
            <a:ext cx="830853" cy="195361"/>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75000"/>
                    <a:lumOff val="25000"/>
                  </a:schemeClr>
                </a:solidFill>
              </a:rPr>
              <a:t>확인</a:t>
            </a:r>
            <a:endParaRPr lang="ko-KR" altLang="en-US" sz="800" dirty="0">
              <a:solidFill>
                <a:schemeClr val="tx1">
                  <a:lumMod val="75000"/>
                  <a:lumOff val="25000"/>
                </a:schemeClr>
              </a:solidFill>
            </a:endParaRPr>
          </a:p>
        </p:txBody>
      </p:sp>
    </p:spTree>
    <p:extLst>
      <p:ext uri="{BB962C8B-B14F-4D97-AF65-F5344CB8AC3E}">
        <p14:creationId xmlns:p14="http://schemas.microsoft.com/office/powerpoint/2010/main" val="40458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95536" y="831311"/>
            <a:ext cx="1368152" cy="28202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ko-KR" altLang="en-US" sz="800" b="1" dirty="0" smtClean="0">
                <a:solidFill>
                  <a:schemeClr val="tx1"/>
                </a:solidFill>
              </a:rPr>
              <a:t>카테고리</a:t>
            </a:r>
            <a:endParaRPr lang="en-US" altLang="ko-KR" sz="800" b="1" dirty="0">
              <a:solidFill>
                <a:schemeClr val="tx1"/>
              </a:solidFill>
            </a:endParaRPr>
          </a:p>
        </p:txBody>
      </p:sp>
      <p:sp>
        <p:nvSpPr>
          <p:cNvPr id="4" name="직사각형 3"/>
          <p:cNvSpPr/>
          <p:nvPr/>
        </p:nvSpPr>
        <p:spPr>
          <a:xfrm>
            <a:off x="395536" y="112501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카테고리명</a:t>
            </a:r>
            <a:r>
              <a:rPr lang="en-US" altLang="ko-KR" sz="700" dirty="0" smtClean="0">
                <a:solidFill>
                  <a:schemeClr val="tx1"/>
                </a:solidFill>
              </a:rPr>
              <a:t>)</a:t>
            </a:r>
            <a:endParaRPr lang="en-US" altLang="ko-KR" sz="700" dirty="0">
              <a:solidFill>
                <a:schemeClr val="tx1"/>
              </a:solidFill>
            </a:endParaRPr>
          </a:p>
        </p:txBody>
      </p:sp>
      <p:sp>
        <p:nvSpPr>
          <p:cNvPr id="16" name="직사각형 15"/>
          <p:cNvSpPr/>
          <p:nvPr/>
        </p:nvSpPr>
        <p:spPr>
          <a:xfrm>
            <a:off x="1763688" y="831311"/>
            <a:ext cx="1368152" cy="28202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ko-KR" altLang="en-US" sz="800" b="1" dirty="0" smtClean="0">
                <a:solidFill>
                  <a:schemeClr val="tx1"/>
                </a:solidFill>
              </a:rPr>
              <a:t>고객센터</a:t>
            </a:r>
            <a:endParaRPr lang="en-US" altLang="ko-KR" sz="800" b="1" dirty="0">
              <a:solidFill>
                <a:schemeClr val="tx1"/>
              </a:solidFill>
            </a:endParaRPr>
          </a:p>
        </p:txBody>
      </p:sp>
      <p:sp>
        <p:nvSpPr>
          <p:cNvPr id="17" name="직사각형 16"/>
          <p:cNvSpPr/>
          <p:nvPr/>
        </p:nvSpPr>
        <p:spPr>
          <a:xfrm>
            <a:off x="3138840" y="831311"/>
            <a:ext cx="1368152" cy="28202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ko-KR" altLang="en-US" sz="800" b="1" dirty="0" smtClean="0">
                <a:solidFill>
                  <a:schemeClr val="tx1"/>
                </a:solidFill>
              </a:rPr>
              <a:t>로그인</a:t>
            </a:r>
            <a:endParaRPr lang="en-US" altLang="ko-KR" sz="800" b="1" dirty="0">
              <a:solidFill>
                <a:schemeClr val="tx1"/>
              </a:solidFill>
            </a:endParaRPr>
          </a:p>
        </p:txBody>
      </p:sp>
      <p:sp>
        <p:nvSpPr>
          <p:cNvPr id="18" name="직사각형 17"/>
          <p:cNvSpPr/>
          <p:nvPr/>
        </p:nvSpPr>
        <p:spPr>
          <a:xfrm>
            <a:off x="4506992" y="831311"/>
            <a:ext cx="1368152" cy="28202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altLang="ko-KR" sz="800" b="1" dirty="0" err="1" smtClean="0">
                <a:solidFill>
                  <a:schemeClr val="tx1"/>
                </a:solidFill>
              </a:rPr>
              <a:t>MyPage</a:t>
            </a:r>
            <a:endParaRPr lang="en-US" altLang="ko-KR" sz="800" b="1" dirty="0">
              <a:solidFill>
                <a:schemeClr val="tx1"/>
              </a:solidFill>
            </a:endParaRPr>
          </a:p>
        </p:txBody>
      </p:sp>
      <p:sp>
        <p:nvSpPr>
          <p:cNvPr id="19" name="직사각형 18"/>
          <p:cNvSpPr/>
          <p:nvPr/>
        </p:nvSpPr>
        <p:spPr>
          <a:xfrm>
            <a:off x="395536" y="14070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smtClean="0">
                <a:solidFill>
                  <a:schemeClr val="tx1"/>
                </a:solidFill>
              </a:rPr>
              <a:t>상품명</a:t>
            </a:r>
            <a:r>
              <a:rPr lang="en-US" altLang="ko-KR" sz="700" dirty="0" smtClean="0">
                <a:solidFill>
                  <a:schemeClr val="tx1"/>
                </a:solidFill>
              </a:rPr>
              <a:t>)</a:t>
            </a:r>
            <a:endParaRPr lang="en-US" altLang="ko-KR" sz="700" dirty="0">
              <a:solidFill>
                <a:schemeClr val="tx1"/>
              </a:solidFill>
            </a:endParaRPr>
          </a:p>
        </p:txBody>
      </p:sp>
      <p:sp>
        <p:nvSpPr>
          <p:cNvPr id="25" name="직사각형 24"/>
          <p:cNvSpPr/>
          <p:nvPr/>
        </p:nvSpPr>
        <p:spPr>
          <a:xfrm>
            <a:off x="4506992" y="112501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내 정보</a:t>
            </a:r>
            <a:endParaRPr lang="en-US" altLang="ko-KR" sz="700" dirty="0">
              <a:solidFill>
                <a:schemeClr val="tx1"/>
              </a:solidFill>
            </a:endParaRPr>
          </a:p>
        </p:txBody>
      </p:sp>
      <p:sp>
        <p:nvSpPr>
          <p:cNvPr id="26" name="직사각형 25"/>
          <p:cNvSpPr/>
          <p:nvPr/>
        </p:nvSpPr>
        <p:spPr>
          <a:xfrm>
            <a:off x="4506992" y="14070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장바구니</a:t>
            </a:r>
            <a:endParaRPr lang="en-US" altLang="ko-KR" sz="700" dirty="0">
              <a:solidFill>
                <a:schemeClr val="tx1"/>
              </a:solidFill>
            </a:endParaRPr>
          </a:p>
        </p:txBody>
      </p:sp>
      <p:sp>
        <p:nvSpPr>
          <p:cNvPr id="27" name="직사각형 26"/>
          <p:cNvSpPr/>
          <p:nvPr/>
        </p:nvSpPr>
        <p:spPr>
          <a:xfrm>
            <a:off x="4506992" y="168870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구매리스트</a:t>
            </a:r>
            <a:endParaRPr lang="en-US" altLang="ko-KR" sz="700" dirty="0">
              <a:solidFill>
                <a:schemeClr val="tx1"/>
              </a:solidFill>
            </a:endParaRPr>
          </a:p>
        </p:txBody>
      </p:sp>
      <p:sp>
        <p:nvSpPr>
          <p:cNvPr id="28" name="직사각형 27"/>
          <p:cNvSpPr/>
          <p:nvPr/>
        </p:nvSpPr>
        <p:spPr>
          <a:xfrm>
            <a:off x="4506992" y="197073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관심상품</a:t>
            </a:r>
            <a:endParaRPr lang="en-US" altLang="ko-KR" sz="700" dirty="0">
              <a:solidFill>
                <a:schemeClr val="tx1"/>
              </a:solidFill>
            </a:endParaRPr>
          </a:p>
        </p:txBody>
      </p:sp>
      <p:sp>
        <p:nvSpPr>
          <p:cNvPr id="29" name="직사각형 28"/>
          <p:cNvSpPr/>
          <p:nvPr/>
        </p:nvSpPr>
        <p:spPr>
          <a:xfrm>
            <a:off x="5875144" y="831311"/>
            <a:ext cx="1368152" cy="28202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ko-KR" altLang="en-US" sz="800" b="1" dirty="0" smtClean="0">
                <a:solidFill>
                  <a:schemeClr val="tx1"/>
                </a:solidFill>
              </a:rPr>
              <a:t>결제</a:t>
            </a:r>
            <a:endParaRPr lang="en-US" altLang="ko-KR" sz="800" b="1" dirty="0">
              <a:solidFill>
                <a:schemeClr val="tx1"/>
              </a:solidFill>
            </a:endParaRPr>
          </a:p>
        </p:txBody>
      </p:sp>
      <p:sp>
        <p:nvSpPr>
          <p:cNvPr id="30" name="직사각형 29"/>
          <p:cNvSpPr/>
          <p:nvPr/>
        </p:nvSpPr>
        <p:spPr>
          <a:xfrm>
            <a:off x="5875144" y="112501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결제</a:t>
            </a:r>
            <a:endParaRPr lang="en-US" altLang="ko-KR" sz="700" dirty="0">
              <a:solidFill>
                <a:schemeClr val="tx1"/>
              </a:solidFill>
            </a:endParaRPr>
          </a:p>
        </p:txBody>
      </p:sp>
      <p:sp>
        <p:nvSpPr>
          <p:cNvPr id="32" name="직사각형 31"/>
          <p:cNvSpPr/>
          <p:nvPr/>
        </p:nvSpPr>
        <p:spPr>
          <a:xfrm>
            <a:off x="3131440" y="112538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err="1" smtClean="0">
                <a:solidFill>
                  <a:schemeClr val="tx1"/>
                </a:solidFill>
              </a:rPr>
              <a:t>아이디찾기</a:t>
            </a:r>
            <a:endParaRPr lang="en-US" altLang="ko-KR" sz="700" dirty="0">
              <a:solidFill>
                <a:schemeClr val="tx1"/>
              </a:solidFill>
            </a:endParaRPr>
          </a:p>
        </p:txBody>
      </p:sp>
      <p:sp>
        <p:nvSpPr>
          <p:cNvPr id="33" name="직사각형 32"/>
          <p:cNvSpPr/>
          <p:nvPr/>
        </p:nvSpPr>
        <p:spPr>
          <a:xfrm>
            <a:off x="3131440" y="14070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PW</a:t>
            </a:r>
            <a:r>
              <a:rPr lang="ko-KR" altLang="en-US" sz="700" dirty="0" smtClean="0">
                <a:solidFill>
                  <a:schemeClr val="tx1"/>
                </a:solidFill>
              </a:rPr>
              <a:t>찾기</a:t>
            </a:r>
            <a:endParaRPr lang="en-US" altLang="ko-KR" sz="700" dirty="0">
              <a:solidFill>
                <a:schemeClr val="tx1"/>
              </a:solidFill>
            </a:endParaRPr>
          </a:p>
        </p:txBody>
      </p:sp>
      <p:sp>
        <p:nvSpPr>
          <p:cNvPr id="34" name="직사각형 33"/>
          <p:cNvSpPr/>
          <p:nvPr/>
        </p:nvSpPr>
        <p:spPr>
          <a:xfrm>
            <a:off x="1763360" y="112501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공지사항</a:t>
            </a:r>
            <a:endParaRPr lang="en-US" altLang="ko-KR" sz="700" dirty="0">
              <a:solidFill>
                <a:schemeClr val="tx1"/>
              </a:solidFill>
            </a:endParaRPr>
          </a:p>
        </p:txBody>
      </p:sp>
      <p:sp>
        <p:nvSpPr>
          <p:cNvPr id="35" name="직사각형 34"/>
          <p:cNvSpPr/>
          <p:nvPr/>
        </p:nvSpPr>
        <p:spPr>
          <a:xfrm>
            <a:off x="1763360" y="1409201"/>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온라인 문의</a:t>
            </a:r>
            <a:endParaRPr lang="en-US" altLang="ko-KR" sz="700" dirty="0">
              <a:solidFill>
                <a:schemeClr val="tx1"/>
              </a:solidFill>
            </a:endParaRPr>
          </a:p>
        </p:txBody>
      </p:sp>
      <p:sp>
        <p:nvSpPr>
          <p:cNvPr id="36" name="직사각형 35"/>
          <p:cNvSpPr/>
          <p:nvPr/>
        </p:nvSpPr>
        <p:spPr>
          <a:xfrm>
            <a:off x="1763360" y="169338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FAQ</a:t>
            </a:r>
            <a:endParaRPr lang="en-US" altLang="ko-KR" sz="700" dirty="0">
              <a:solidFill>
                <a:schemeClr val="tx1"/>
              </a:solidFill>
            </a:endParaRPr>
          </a:p>
        </p:txBody>
      </p:sp>
      <p:sp>
        <p:nvSpPr>
          <p:cNvPr id="37" name="직사각형 36"/>
          <p:cNvSpPr/>
          <p:nvPr/>
        </p:nvSpPr>
        <p:spPr>
          <a:xfrm>
            <a:off x="1763360" y="2545949"/>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ID/PW </a:t>
            </a:r>
            <a:r>
              <a:rPr lang="ko-KR" altLang="en-US" sz="700" dirty="0" smtClean="0">
                <a:solidFill>
                  <a:schemeClr val="tx1"/>
                </a:solidFill>
              </a:rPr>
              <a:t>찾기</a:t>
            </a:r>
            <a:endParaRPr lang="en-US" altLang="ko-KR" sz="700" dirty="0">
              <a:solidFill>
                <a:schemeClr val="tx1"/>
              </a:solidFill>
            </a:endParaRPr>
          </a:p>
        </p:txBody>
      </p:sp>
      <p:sp>
        <p:nvSpPr>
          <p:cNvPr id="38" name="직사각형 37"/>
          <p:cNvSpPr/>
          <p:nvPr/>
        </p:nvSpPr>
        <p:spPr>
          <a:xfrm>
            <a:off x="1763360" y="1977575"/>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이용약관</a:t>
            </a:r>
            <a:endParaRPr lang="en-US" altLang="ko-KR" sz="700" dirty="0">
              <a:solidFill>
                <a:schemeClr val="tx1"/>
              </a:solidFill>
            </a:endParaRPr>
          </a:p>
        </p:txBody>
      </p:sp>
      <p:sp>
        <p:nvSpPr>
          <p:cNvPr id="39" name="직사각형 38"/>
          <p:cNvSpPr/>
          <p:nvPr/>
        </p:nvSpPr>
        <p:spPr>
          <a:xfrm>
            <a:off x="1763360" y="226176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b="1" dirty="0" smtClean="0">
                <a:solidFill>
                  <a:schemeClr val="tx1"/>
                </a:solidFill>
              </a:rPr>
              <a:t>개인정보 처리방침</a:t>
            </a:r>
            <a:r>
              <a:rPr lang="ko-KR" altLang="en-US" sz="700" b="1" dirty="0">
                <a:solidFill>
                  <a:schemeClr val="tx1"/>
                </a:solidFill>
              </a:rPr>
              <a:t> ◀</a:t>
            </a:r>
            <a:endParaRPr lang="en-US" altLang="ko-KR" sz="700" b="1" dirty="0">
              <a:solidFill>
                <a:schemeClr val="tx1"/>
              </a:solidFill>
            </a:endParaRPr>
          </a:p>
        </p:txBody>
      </p:sp>
      <p:sp>
        <p:nvSpPr>
          <p:cNvPr id="40" name="직사각형 39"/>
          <p:cNvSpPr/>
          <p:nvPr/>
        </p:nvSpPr>
        <p:spPr>
          <a:xfrm>
            <a:off x="1763360" y="2830139"/>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ko-KR" altLang="en-US" sz="700" dirty="0" smtClean="0">
                <a:solidFill>
                  <a:schemeClr val="tx1"/>
                </a:solidFill>
              </a:rPr>
              <a:t>회원가입</a:t>
            </a:r>
            <a:endParaRPr lang="en-US" altLang="ko-KR" sz="700" dirty="0">
              <a:solidFill>
                <a:schemeClr val="tx1"/>
              </a:solidFill>
            </a:endParaRPr>
          </a:p>
        </p:txBody>
      </p:sp>
    </p:spTree>
    <p:extLst>
      <p:ext uri="{BB962C8B-B14F-4D97-AF65-F5344CB8AC3E}">
        <p14:creationId xmlns:p14="http://schemas.microsoft.com/office/powerpoint/2010/main" val="14985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75982"/>
            <a:ext cx="646331" cy="369332"/>
          </a:xfrm>
          <a:prstGeom prst="rect">
            <a:avLst/>
          </a:prstGeom>
          <a:noFill/>
        </p:spPr>
        <p:txBody>
          <a:bodyPr wrap="none" rtlCol="0">
            <a:spAutoFit/>
          </a:bodyPr>
          <a:lstStyle/>
          <a:p>
            <a:r>
              <a:rPr lang="ko-KR" altLang="en-US" smtClean="0"/>
              <a:t>개요</a:t>
            </a:r>
            <a:endParaRPr lang="ko-KR" altLang="en-US"/>
          </a:p>
        </p:txBody>
      </p:sp>
      <p:sp>
        <p:nvSpPr>
          <p:cNvPr id="5" name="직사각형 4"/>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LOGO</a:t>
            </a:r>
          </a:p>
          <a:p>
            <a:pPr algn="ctr"/>
            <a:r>
              <a:rPr lang="en-US" altLang="ko-KR" sz="800" dirty="0" smtClean="0">
                <a:solidFill>
                  <a:schemeClr val="tx1"/>
                </a:solidFill>
              </a:rPr>
              <a:t>EOAT</a:t>
            </a:r>
            <a:endParaRPr lang="ko-KR" altLang="en-US" sz="800" dirty="0">
              <a:solidFill>
                <a:schemeClr val="tx1"/>
              </a:solidFill>
            </a:endParaRPr>
          </a:p>
        </p:txBody>
      </p:sp>
      <p:sp>
        <p:nvSpPr>
          <p:cNvPr id="7" name="직사각형 6"/>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13" name="그룹 12"/>
          <p:cNvGrpSpPr/>
          <p:nvPr/>
        </p:nvGrpSpPr>
        <p:grpSpPr>
          <a:xfrm>
            <a:off x="4814017" y="928897"/>
            <a:ext cx="432048" cy="185844"/>
            <a:chOff x="5444088" y="1254625"/>
            <a:chExt cx="432048" cy="185844"/>
          </a:xfrm>
        </p:grpSpPr>
        <p:sp>
          <p:nvSpPr>
            <p:cNvPr id="12" name="직사각형 11"/>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rot="19925360">
              <a:off x="5620258" y="1296104"/>
              <a:ext cx="79706" cy="144365"/>
              <a:chOff x="3779912" y="2204864"/>
              <a:chExt cx="914400" cy="1656184"/>
            </a:xfrm>
          </p:grpSpPr>
          <p:sp>
            <p:nvSpPr>
              <p:cNvPr id="6" name="타원 5"/>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 name="TextBox 13"/>
          <p:cNvSpPr txBox="1"/>
          <p:nvPr/>
        </p:nvSpPr>
        <p:spPr>
          <a:xfrm>
            <a:off x="2497972" y="633542"/>
            <a:ext cx="2750902" cy="215444"/>
          </a:xfrm>
          <a:prstGeom prst="rect">
            <a:avLst/>
          </a:prstGeom>
          <a:noFill/>
        </p:spPr>
        <p:txBody>
          <a:bodyPr wrap="square" rtlCol="0">
            <a:spAutoFit/>
          </a:bodyPr>
          <a:lstStyle/>
          <a:p>
            <a:r>
              <a:rPr lang="ko-KR" altLang="en-US" sz="800" dirty="0" smtClean="0"/>
              <a:t>검색키워드</a:t>
            </a:r>
            <a:r>
              <a:rPr lang="en-US" altLang="ko-KR" sz="800" dirty="0" smtClean="0"/>
              <a:t>1, </a:t>
            </a:r>
            <a:r>
              <a:rPr lang="ko-KR" altLang="en-US" sz="800" dirty="0" smtClean="0"/>
              <a:t>검색키워드</a:t>
            </a:r>
            <a:r>
              <a:rPr lang="en-US" altLang="ko-KR" sz="800" dirty="0" smtClean="0"/>
              <a:t>2, </a:t>
            </a:r>
            <a:r>
              <a:rPr lang="ko-KR" altLang="en-US" sz="800" dirty="0" smtClean="0"/>
              <a:t>검색키워드</a:t>
            </a:r>
            <a:r>
              <a:rPr lang="en-US" altLang="ko-KR" sz="800" dirty="0" smtClean="0"/>
              <a:t>3, </a:t>
            </a:r>
            <a:r>
              <a:rPr lang="ko-KR" altLang="en-US" sz="800" dirty="0" smtClean="0"/>
              <a:t>검색키워드 </a:t>
            </a:r>
            <a:r>
              <a:rPr lang="en-US" altLang="ko-KR" sz="800" dirty="0" smtClean="0"/>
              <a:t>4</a:t>
            </a:r>
            <a:endParaRPr lang="ko-KR" altLang="en-US" sz="800" dirty="0"/>
          </a:p>
        </p:txBody>
      </p:sp>
      <p:sp>
        <p:nvSpPr>
          <p:cNvPr id="16" name="직사각형 15"/>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제품 카테고리</a:t>
            </a:r>
            <a:endParaRPr lang="ko-KR" altLang="en-US" sz="800" dirty="0">
              <a:solidFill>
                <a:schemeClr val="tx1"/>
              </a:solidFill>
            </a:endParaRPr>
          </a:p>
        </p:txBody>
      </p:sp>
      <p:cxnSp>
        <p:nvCxnSpPr>
          <p:cNvPr id="17" name="직선 연결선 16"/>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217232" y="3742165"/>
            <a:ext cx="986616"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Best Product</a:t>
            </a:r>
            <a:endParaRPr lang="ko-KR" altLang="en-US" sz="800" dirty="0">
              <a:solidFill>
                <a:schemeClr val="tx1"/>
              </a:solidFill>
            </a:endParaRPr>
          </a:p>
        </p:txBody>
      </p:sp>
      <p:sp>
        <p:nvSpPr>
          <p:cNvPr id="21" name="직사각형 20"/>
          <p:cNvSpPr/>
          <p:nvPr/>
        </p:nvSpPr>
        <p:spPr>
          <a:xfrm>
            <a:off x="2217232" y="1634143"/>
            <a:ext cx="4565568" cy="205021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Main Promotion</a:t>
            </a:r>
            <a:endParaRPr lang="ko-KR" altLang="en-US" sz="800" dirty="0">
              <a:solidFill>
                <a:schemeClr val="tx1"/>
              </a:solidFill>
            </a:endParaRPr>
          </a:p>
        </p:txBody>
      </p:sp>
      <p:sp>
        <p:nvSpPr>
          <p:cNvPr id="25" name="직사각형 24"/>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26" name="직사각형 25"/>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cxnSp>
        <p:nvCxnSpPr>
          <p:cNvPr id="28" name="직선 연결선 2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70" name="직사각형 69"/>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80" name="그룹 79"/>
          <p:cNvGrpSpPr/>
          <p:nvPr/>
        </p:nvGrpSpPr>
        <p:grpSpPr>
          <a:xfrm>
            <a:off x="2181331" y="4026816"/>
            <a:ext cx="4658922" cy="1994472"/>
            <a:chOff x="2181331" y="4026816"/>
            <a:chExt cx="4658922" cy="1994472"/>
          </a:xfrm>
        </p:grpSpPr>
        <p:grpSp>
          <p:nvGrpSpPr>
            <p:cNvPr id="79" name="그룹 78"/>
            <p:cNvGrpSpPr/>
            <p:nvPr/>
          </p:nvGrpSpPr>
          <p:grpSpPr>
            <a:xfrm>
              <a:off x="5364088" y="4026816"/>
              <a:ext cx="1476165" cy="1994472"/>
              <a:chOff x="5364088" y="4026816"/>
              <a:chExt cx="1476165" cy="1994472"/>
            </a:xfrm>
          </p:grpSpPr>
          <p:grpSp>
            <p:nvGrpSpPr>
              <p:cNvPr id="78" name="그룹 77"/>
              <p:cNvGrpSpPr/>
              <p:nvPr/>
            </p:nvGrpSpPr>
            <p:grpSpPr>
              <a:xfrm>
                <a:off x="5400093" y="4026816"/>
                <a:ext cx="1346656" cy="1346400"/>
                <a:chOff x="5400093" y="4026816"/>
                <a:chExt cx="1346656" cy="1346400"/>
              </a:xfrm>
            </p:grpSpPr>
            <p:sp>
              <p:nvSpPr>
                <p:cNvPr id="43" name="직사각형 4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5" name="TextBox 44"/>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46" name="TextBox 45"/>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47" name="모서리가 둥근 직사각형 46"/>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1" name="그룹 80"/>
            <p:cNvGrpSpPr/>
            <p:nvPr/>
          </p:nvGrpSpPr>
          <p:grpSpPr>
            <a:xfrm>
              <a:off x="3772709" y="4026816"/>
              <a:ext cx="1476165" cy="1994472"/>
              <a:chOff x="5364088" y="4026816"/>
              <a:chExt cx="1476165" cy="1994472"/>
            </a:xfrm>
          </p:grpSpPr>
          <p:grpSp>
            <p:nvGrpSpPr>
              <p:cNvPr id="82" name="그룹 81"/>
              <p:cNvGrpSpPr/>
              <p:nvPr/>
            </p:nvGrpSpPr>
            <p:grpSpPr>
              <a:xfrm>
                <a:off x="5400093" y="4026816"/>
                <a:ext cx="1346656" cy="1346400"/>
                <a:chOff x="5400093" y="4026816"/>
                <a:chExt cx="1346656" cy="1346400"/>
              </a:xfrm>
            </p:grpSpPr>
            <p:sp>
              <p:nvSpPr>
                <p:cNvPr id="86" name="직사각형 85"/>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8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3" name="TextBox 82"/>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84" name="TextBox 83"/>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85" name="모서리가 둥근 직사각형 84"/>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8" name="그룹 87"/>
            <p:cNvGrpSpPr/>
            <p:nvPr/>
          </p:nvGrpSpPr>
          <p:grpSpPr>
            <a:xfrm>
              <a:off x="2181331" y="4026816"/>
              <a:ext cx="1476165" cy="1994472"/>
              <a:chOff x="5364088" y="4026816"/>
              <a:chExt cx="1476165" cy="1994472"/>
            </a:xfrm>
          </p:grpSpPr>
          <p:grpSp>
            <p:nvGrpSpPr>
              <p:cNvPr id="89" name="그룹 88"/>
              <p:cNvGrpSpPr/>
              <p:nvPr/>
            </p:nvGrpSpPr>
            <p:grpSpPr>
              <a:xfrm>
                <a:off x="5400093" y="4026816"/>
                <a:ext cx="1346656" cy="1346400"/>
                <a:chOff x="5400093" y="4026816"/>
                <a:chExt cx="1346656" cy="1346400"/>
              </a:xfrm>
            </p:grpSpPr>
            <p:sp>
              <p:nvSpPr>
                <p:cNvPr id="93" name="직사각형 9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0" name="TextBox 89"/>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1" name="TextBox 90"/>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92" name="모서리가 둥근 직사각형 91"/>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grpSp>
        <p:nvGrpSpPr>
          <p:cNvPr id="96" name="그룹 95"/>
          <p:cNvGrpSpPr/>
          <p:nvPr/>
        </p:nvGrpSpPr>
        <p:grpSpPr>
          <a:xfrm>
            <a:off x="611560" y="1634803"/>
            <a:ext cx="1368152" cy="3669212"/>
            <a:chOff x="611560" y="1634803"/>
            <a:chExt cx="1368152" cy="3669212"/>
          </a:xfrm>
        </p:grpSpPr>
        <p:sp>
          <p:nvSpPr>
            <p:cNvPr id="27" name="직사각형 26"/>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98" name="직사각형 97"/>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99" name="직사각형 98"/>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0" name="직사각형 99"/>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1" name="직사각형 100"/>
            <p:cNvSpPr/>
            <p:nvPr/>
          </p:nvSpPr>
          <p:spPr>
            <a:xfrm>
              <a:off x="611560" y="276107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2" name="직사각형 101"/>
            <p:cNvSpPr/>
            <p:nvPr/>
          </p:nvSpPr>
          <p:spPr>
            <a:xfrm>
              <a:off x="611560" y="304728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3" name="직사각형 102"/>
            <p:cNvSpPr/>
            <p:nvPr/>
          </p:nvSpPr>
          <p:spPr>
            <a:xfrm>
              <a:off x="611560" y="332630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4" name="직사각형 103"/>
            <p:cNvSpPr/>
            <p:nvPr/>
          </p:nvSpPr>
          <p:spPr>
            <a:xfrm>
              <a:off x="611560" y="360531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5" name="직사각형 104"/>
            <p:cNvSpPr/>
            <p:nvPr/>
          </p:nvSpPr>
          <p:spPr>
            <a:xfrm>
              <a:off x="611560" y="389153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6" name="직사각형 105"/>
            <p:cNvSpPr/>
            <p:nvPr/>
          </p:nvSpPr>
          <p:spPr>
            <a:xfrm>
              <a:off x="611560" y="41777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7" name="직사각형 106"/>
            <p:cNvSpPr/>
            <p:nvPr/>
          </p:nvSpPr>
          <p:spPr>
            <a:xfrm>
              <a:off x="611560" y="44567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8" name="직사각형 107"/>
            <p:cNvSpPr/>
            <p:nvPr/>
          </p:nvSpPr>
          <p:spPr>
            <a:xfrm>
              <a:off x="611560" y="47357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109" name="직사각형 108"/>
            <p:cNvSpPr/>
            <p:nvPr/>
          </p:nvSpPr>
          <p:spPr>
            <a:xfrm>
              <a:off x="611560" y="502198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grpSp>
      <p:sp>
        <p:nvSpPr>
          <p:cNvPr id="15" name="직사각형 14"/>
          <p:cNvSpPr/>
          <p:nvPr/>
        </p:nvSpPr>
        <p:spPr>
          <a:xfrm>
            <a:off x="5608852" y="604429"/>
            <a:ext cx="1233124" cy="592323"/>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5543888" y="525129"/>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1</a:t>
            </a:r>
            <a:endParaRPr lang="ko-KR" altLang="en-US" sz="1000" dirty="0">
              <a:solidFill>
                <a:srgbClr val="FF0000"/>
              </a:solidFill>
            </a:endParaRPr>
          </a:p>
        </p:txBody>
      </p:sp>
      <p:sp>
        <p:nvSpPr>
          <p:cNvPr id="62" name="직사각형 61"/>
          <p:cNvSpPr/>
          <p:nvPr/>
        </p:nvSpPr>
        <p:spPr>
          <a:xfrm>
            <a:off x="2492160" y="900590"/>
            <a:ext cx="2245352" cy="252028"/>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2418672" y="841011"/>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3</a:t>
            </a:r>
            <a:endParaRPr lang="ko-KR" altLang="en-US" sz="1000" dirty="0">
              <a:solidFill>
                <a:srgbClr val="FF0000"/>
              </a:solidFill>
            </a:endParaRPr>
          </a:p>
        </p:txBody>
      </p:sp>
      <p:sp>
        <p:nvSpPr>
          <p:cNvPr id="64" name="직사각형 63"/>
          <p:cNvSpPr/>
          <p:nvPr/>
        </p:nvSpPr>
        <p:spPr>
          <a:xfrm>
            <a:off x="575624" y="1598143"/>
            <a:ext cx="1454496" cy="3761933"/>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532260" y="1554843"/>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4</a:t>
            </a:r>
            <a:endParaRPr lang="ko-KR" altLang="en-US" sz="1000" dirty="0">
              <a:solidFill>
                <a:srgbClr val="FF0000"/>
              </a:solidFill>
            </a:endParaRPr>
          </a:p>
        </p:txBody>
      </p:sp>
      <p:graphicFrame>
        <p:nvGraphicFramePr>
          <p:cNvPr id="67" name="표 66"/>
          <p:cNvGraphicFramePr>
            <a:graphicFrameLocks noGrp="1"/>
          </p:cNvGraphicFramePr>
          <p:nvPr>
            <p:extLst>
              <p:ext uri="{D42A27DB-BD31-4B8C-83A1-F6EECF244321}">
                <p14:modId xmlns:p14="http://schemas.microsoft.com/office/powerpoint/2010/main" val="2710577858"/>
              </p:ext>
            </p:extLst>
          </p:nvPr>
        </p:nvGraphicFramePr>
        <p:xfrm>
          <a:off x="7380312" y="936394"/>
          <a:ext cx="1763688" cy="553782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로그인 영역 정보는 다음 슬라이드에 기재</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검색 키워드 노출</a:t>
                      </a:r>
                      <a:r>
                        <a:rPr lang="en-US" altLang="ko-KR" sz="800" b="0" dirty="0" smtClean="0">
                          <a:solidFill>
                            <a:schemeClr val="tx1"/>
                          </a:solidFill>
                        </a:rPr>
                        <a:t>, </a:t>
                      </a:r>
                      <a:r>
                        <a:rPr lang="ko-KR" altLang="en-US" sz="800" b="0" dirty="0" err="1" smtClean="0">
                          <a:solidFill>
                            <a:schemeClr val="tx1"/>
                          </a:solidFill>
                        </a:rPr>
                        <a:t>검색어</a:t>
                      </a:r>
                      <a:r>
                        <a:rPr lang="ko-KR" altLang="en-US" sz="800" b="0" dirty="0" smtClean="0">
                          <a:solidFill>
                            <a:schemeClr val="tx1"/>
                          </a:solidFill>
                        </a:rPr>
                        <a:t> </a:t>
                      </a:r>
                      <a:r>
                        <a:rPr lang="ko-KR" altLang="en-US" sz="800" b="0" dirty="0" err="1" smtClean="0">
                          <a:solidFill>
                            <a:schemeClr val="tx1"/>
                          </a:solidFill>
                        </a:rPr>
                        <a:t>클릭시</a:t>
                      </a:r>
                      <a:r>
                        <a:rPr lang="ko-KR" altLang="en-US" sz="800" b="0" dirty="0" smtClean="0">
                          <a:solidFill>
                            <a:schemeClr val="tx1"/>
                          </a:solidFill>
                        </a:rPr>
                        <a:t> 해당 키워드로 검색</a:t>
                      </a:r>
                      <a:r>
                        <a:rPr lang="en-US" altLang="ko-KR" sz="800" b="0" dirty="0" smtClean="0">
                          <a:solidFill>
                            <a:schemeClr val="tx1"/>
                          </a:solidFill>
                        </a:rPr>
                        <a:t>.</a:t>
                      </a:r>
                    </a:p>
                    <a:p>
                      <a:pPr latinLnBrk="1"/>
                      <a:r>
                        <a:rPr lang="en-US" altLang="ko-KR" sz="800" b="0" dirty="0" smtClean="0">
                          <a:solidFill>
                            <a:schemeClr val="tx1"/>
                          </a:solidFill>
                        </a:rPr>
                        <a:t>(</a:t>
                      </a:r>
                      <a:r>
                        <a:rPr lang="ko-KR" altLang="en-US" sz="800" b="0" dirty="0" smtClean="0">
                          <a:solidFill>
                            <a:schemeClr val="tx1"/>
                          </a:solidFill>
                        </a:rPr>
                        <a:t>관리자 관리 가능</a:t>
                      </a:r>
                      <a:r>
                        <a:rPr lang="en-US" altLang="ko-KR" sz="800" b="0" dirty="0" smtClean="0">
                          <a:solidFill>
                            <a:schemeClr val="tx1"/>
                          </a:solidFill>
                        </a:rPr>
                        <a:t>)</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err="1" smtClean="0">
                          <a:solidFill>
                            <a:schemeClr val="tx1"/>
                          </a:solidFill>
                        </a:rPr>
                        <a:t>검색창</a:t>
                      </a:r>
                      <a:r>
                        <a:rPr lang="ko-KR" altLang="en-US" sz="800" b="0" dirty="0" smtClean="0">
                          <a:solidFill>
                            <a:schemeClr val="tx1"/>
                          </a:solidFill>
                        </a:rPr>
                        <a:t> 내 </a:t>
                      </a:r>
                      <a:r>
                        <a:rPr lang="en-US" altLang="ko-KR" sz="800" b="0" dirty="0" smtClean="0">
                          <a:solidFill>
                            <a:schemeClr val="tx1"/>
                          </a:solidFill>
                        </a:rPr>
                        <a:t>Default </a:t>
                      </a:r>
                      <a:r>
                        <a:rPr lang="ko-KR" altLang="en-US" sz="800" b="0" dirty="0" smtClean="0">
                          <a:solidFill>
                            <a:schemeClr val="tx1"/>
                          </a:solidFill>
                        </a:rPr>
                        <a:t>글자</a:t>
                      </a:r>
                      <a:r>
                        <a:rPr lang="en-US" altLang="ko-KR" sz="800" b="0" dirty="0" smtClean="0">
                          <a:solidFill>
                            <a:schemeClr val="tx1"/>
                          </a:solidFill>
                        </a:rPr>
                        <a:t>:</a:t>
                      </a:r>
                      <a:r>
                        <a:rPr lang="ko-KR" altLang="en-US" sz="800" b="0" dirty="0" smtClean="0">
                          <a:solidFill>
                            <a:schemeClr val="tx1"/>
                          </a:solidFill>
                        </a:rPr>
                        <a:t> 관리자가 입력 가능</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관리자가 추가 삭제 가능</a:t>
                      </a:r>
                      <a:endParaRPr lang="en-US" altLang="ko-KR" sz="800" b="0" dirty="0" smtClean="0">
                        <a:solidFill>
                          <a:schemeClr val="tx1"/>
                        </a:solidFill>
                      </a:endParaRPr>
                    </a:p>
                    <a:p>
                      <a:pPr latinLnBrk="1"/>
                      <a:r>
                        <a:rPr lang="ko-KR" altLang="en-US" sz="800" b="0" dirty="0" err="1" smtClean="0">
                          <a:solidFill>
                            <a:schemeClr val="tx1"/>
                          </a:solidFill>
                        </a:rPr>
                        <a:t>카테고리명은</a:t>
                      </a:r>
                      <a:r>
                        <a:rPr lang="ko-KR" altLang="en-US" sz="800" b="0" dirty="0" smtClean="0">
                          <a:solidFill>
                            <a:schemeClr val="tx1"/>
                          </a:solidFill>
                        </a:rPr>
                        <a:t> </a:t>
                      </a:r>
                      <a:r>
                        <a:rPr lang="en-US" altLang="ko-KR" sz="800" b="0" dirty="0" smtClean="0">
                          <a:solidFill>
                            <a:schemeClr val="tx1"/>
                          </a:solidFill>
                        </a:rPr>
                        <a:t>System</a:t>
                      </a:r>
                      <a:r>
                        <a:rPr lang="en-US" altLang="ko-KR" sz="800" b="0" baseline="0" dirty="0" smtClean="0">
                          <a:solidFill>
                            <a:schemeClr val="tx1"/>
                          </a:solidFill>
                        </a:rPr>
                        <a:t> Font</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최신 공지사항 글 노출</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메인 이미지 프로모션 영역</a:t>
                      </a:r>
                      <a:endParaRPr lang="en-US" altLang="ko-KR" sz="800" b="0" dirty="0" smtClean="0">
                        <a:solidFill>
                          <a:schemeClr val="tx1"/>
                        </a:solidFill>
                      </a:endParaRPr>
                    </a:p>
                    <a:p>
                      <a:pPr latinLnBrk="1"/>
                      <a:r>
                        <a:rPr lang="en-US" altLang="ko-KR" sz="800" b="0" dirty="0" smtClean="0">
                          <a:solidFill>
                            <a:schemeClr val="tx1"/>
                          </a:solidFill>
                        </a:rPr>
                        <a:t>: </a:t>
                      </a:r>
                      <a:r>
                        <a:rPr lang="ko-KR" altLang="en-US" sz="800" b="0" dirty="0" smtClean="0">
                          <a:solidFill>
                            <a:schemeClr val="tx1"/>
                          </a:solidFill>
                        </a:rPr>
                        <a:t>관리자 관리</a:t>
                      </a:r>
                      <a:r>
                        <a:rPr lang="en-US" altLang="ko-KR" sz="800" b="0" dirty="0" smtClean="0">
                          <a:solidFill>
                            <a:schemeClr val="tx1"/>
                          </a:solidFill>
                        </a:rPr>
                        <a:t>(</a:t>
                      </a:r>
                      <a:r>
                        <a:rPr lang="ko-KR" altLang="en-US" sz="800" b="0" dirty="0" smtClean="0">
                          <a:solidFill>
                            <a:schemeClr val="tx1"/>
                          </a:solidFill>
                        </a:rPr>
                        <a:t>이미지롤링</a:t>
                      </a:r>
                      <a:r>
                        <a:rPr lang="en-US" altLang="ko-KR" sz="800" b="0" dirty="0" smtClean="0">
                          <a:solidFill>
                            <a:schemeClr val="tx1"/>
                          </a:solidFill>
                        </a:rPr>
                        <a:t>)</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상품가격은 로그인시 노출</a:t>
                      </a:r>
                      <a:endParaRPr lang="en-US" altLang="ko-KR" sz="800" b="0" dirty="0" smtClean="0">
                        <a:solidFill>
                          <a:schemeClr val="tx1"/>
                        </a:solidFill>
                      </a:endParaRPr>
                    </a:p>
                    <a:p>
                      <a:pPr latinLnBrk="1"/>
                      <a:r>
                        <a:rPr lang="ko-KR" altLang="en-US" sz="800" b="0" dirty="0" err="1" smtClean="0">
                          <a:solidFill>
                            <a:schemeClr val="tx1"/>
                          </a:solidFill>
                        </a:rPr>
                        <a:t>로그아웃시</a:t>
                      </a:r>
                      <a:r>
                        <a:rPr lang="ko-KR" altLang="en-US" sz="800" b="0" dirty="0" smtClean="0">
                          <a:solidFill>
                            <a:schemeClr val="tx1"/>
                          </a:solidFill>
                        </a:rPr>
                        <a:t> </a:t>
                      </a:r>
                      <a:r>
                        <a:rPr lang="en-US" altLang="ko-KR" sz="800" b="0" dirty="0" smtClean="0">
                          <a:solidFill>
                            <a:schemeClr val="tx1"/>
                          </a:solidFill>
                        </a:rPr>
                        <a:t>: (</a:t>
                      </a:r>
                      <a:r>
                        <a:rPr lang="ko-KR" altLang="en-US" sz="800" b="0" dirty="0" err="1" smtClean="0">
                          <a:solidFill>
                            <a:schemeClr val="tx1"/>
                          </a:solidFill>
                        </a:rPr>
                        <a:t>회원가</a:t>
                      </a:r>
                      <a:r>
                        <a:rPr lang="en-US" altLang="ko-KR" sz="800" b="0" dirty="0" smtClean="0">
                          <a:solidFill>
                            <a:schemeClr val="tx1"/>
                          </a:solidFill>
                        </a:rPr>
                        <a:t>)</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68" name="직사각형 67"/>
          <p:cNvSpPr/>
          <p:nvPr/>
        </p:nvSpPr>
        <p:spPr>
          <a:xfrm>
            <a:off x="2181331" y="1634143"/>
            <a:ext cx="4658922" cy="210802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2163306" y="1617217"/>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6</a:t>
            </a:r>
            <a:endParaRPr lang="ko-KR" altLang="en-US" sz="1000" dirty="0">
              <a:solidFill>
                <a:srgbClr val="FF0000"/>
              </a:solidFill>
            </a:endParaRPr>
          </a:p>
        </p:txBody>
      </p:sp>
      <p:sp>
        <p:nvSpPr>
          <p:cNvPr id="71" name="직사각형 70"/>
          <p:cNvSpPr/>
          <p:nvPr/>
        </p:nvSpPr>
        <p:spPr>
          <a:xfrm>
            <a:off x="2789840" y="5849655"/>
            <a:ext cx="715417" cy="14994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2710540" y="577035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7</a:t>
            </a:r>
            <a:endParaRPr lang="ko-KR" altLang="en-US" sz="1000" dirty="0">
              <a:solidFill>
                <a:srgbClr val="FF0000"/>
              </a:solidFill>
            </a:endParaRPr>
          </a:p>
        </p:txBody>
      </p:sp>
      <p:sp>
        <p:nvSpPr>
          <p:cNvPr id="73" name="TextBox 72"/>
          <p:cNvSpPr txBox="1"/>
          <p:nvPr/>
        </p:nvSpPr>
        <p:spPr>
          <a:xfrm>
            <a:off x="2189481" y="1382115"/>
            <a:ext cx="2160240" cy="215444"/>
          </a:xfrm>
          <a:prstGeom prst="rect">
            <a:avLst/>
          </a:prstGeom>
          <a:noFill/>
        </p:spPr>
        <p:txBody>
          <a:bodyPr wrap="square" rtlCol="0">
            <a:spAutoFit/>
          </a:bodyPr>
          <a:lstStyle/>
          <a:p>
            <a:r>
              <a:rPr lang="ko-KR" altLang="en-US" sz="800" dirty="0" smtClean="0"/>
              <a:t>공지</a:t>
            </a:r>
            <a:r>
              <a:rPr lang="en-US" altLang="ko-KR" sz="800" dirty="0" smtClean="0"/>
              <a:t>: </a:t>
            </a:r>
            <a:r>
              <a:rPr lang="ko-KR" altLang="en-US" sz="800" dirty="0" err="1" smtClean="0"/>
              <a:t>고고툴즈</a:t>
            </a:r>
            <a:r>
              <a:rPr lang="ko-KR" altLang="en-US" sz="800" dirty="0" smtClean="0"/>
              <a:t> 쇼핑몰이 </a:t>
            </a:r>
            <a:r>
              <a:rPr lang="ko-KR" altLang="en-US" sz="800" dirty="0" err="1" smtClean="0"/>
              <a:t>오픈했습니다</a:t>
            </a:r>
            <a:r>
              <a:rPr lang="en-US" altLang="ko-KR" sz="800" dirty="0" smtClean="0"/>
              <a:t>.</a:t>
            </a:r>
            <a:endParaRPr lang="ko-KR" altLang="en-US" sz="800" dirty="0"/>
          </a:p>
        </p:txBody>
      </p:sp>
      <p:sp>
        <p:nvSpPr>
          <p:cNvPr id="74" name="직사각형 73"/>
          <p:cNvSpPr/>
          <p:nvPr/>
        </p:nvSpPr>
        <p:spPr>
          <a:xfrm>
            <a:off x="2202282" y="1359294"/>
            <a:ext cx="4658922" cy="238849"/>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2184257" y="1342368"/>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5</a:t>
            </a:r>
            <a:endParaRPr lang="ko-KR" altLang="en-US" sz="1000" dirty="0">
              <a:solidFill>
                <a:srgbClr val="FF0000"/>
              </a:solidFill>
            </a:endParaRPr>
          </a:p>
        </p:txBody>
      </p:sp>
      <p:sp>
        <p:nvSpPr>
          <p:cNvPr id="76" name="직사각형 75"/>
          <p:cNvSpPr/>
          <p:nvPr/>
        </p:nvSpPr>
        <p:spPr>
          <a:xfrm>
            <a:off x="2492160" y="596298"/>
            <a:ext cx="2663210" cy="240414"/>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2563936" y="516998"/>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Tree>
    <p:extLst>
      <p:ext uri="{BB962C8B-B14F-4D97-AF65-F5344CB8AC3E}">
        <p14:creationId xmlns:p14="http://schemas.microsoft.com/office/powerpoint/2010/main" val="249638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555776"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4" name="그룹 3"/>
          <p:cNvGrpSpPr/>
          <p:nvPr/>
        </p:nvGrpSpPr>
        <p:grpSpPr>
          <a:xfrm>
            <a:off x="4814017" y="928897"/>
            <a:ext cx="432048" cy="185844"/>
            <a:chOff x="5444088" y="1254625"/>
            <a:chExt cx="432048" cy="185844"/>
          </a:xfrm>
        </p:grpSpPr>
        <p:sp>
          <p:nvSpPr>
            <p:cNvPr id="5" name="직사각형 4"/>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p:cNvGrpSpPr/>
            <p:nvPr/>
          </p:nvGrpSpPr>
          <p:grpSpPr>
            <a:xfrm rot="19925360">
              <a:off x="5620258" y="1296104"/>
              <a:ext cx="79706" cy="144365"/>
              <a:chOff x="3779912" y="2204864"/>
              <a:chExt cx="914400" cy="1656184"/>
            </a:xfrm>
          </p:grpSpPr>
          <p:sp>
            <p:nvSpPr>
              <p:cNvPr id="7" name="타원 6"/>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1" name="TextBox 10"/>
          <p:cNvSpPr txBox="1"/>
          <p:nvPr/>
        </p:nvSpPr>
        <p:spPr>
          <a:xfrm>
            <a:off x="2577272" y="641013"/>
            <a:ext cx="2160240" cy="215444"/>
          </a:xfrm>
          <a:prstGeom prst="rect">
            <a:avLst/>
          </a:prstGeom>
          <a:noFill/>
        </p:spPr>
        <p:txBody>
          <a:bodyPr wrap="square" rtlCol="0">
            <a:spAutoFit/>
          </a:bodyPr>
          <a:lstStyle/>
          <a:p>
            <a:r>
              <a:rPr lang="ko-KR" altLang="en-US" sz="800" dirty="0" smtClean="0"/>
              <a:t>검색키워드</a:t>
            </a:r>
            <a:r>
              <a:rPr lang="en-US" altLang="ko-KR" sz="800" dirty="0" smtClean="0"/>
              <a:t>, </a:t>
            </a:r>
            <a:r>
              <a:rPr lang="ko-KR" altLang="en-US" sz="800" dirty="0" smtClean="0"/>
              <a:t>검색키워드</a:t>
            </a:r>
            <a:r>
              <a:rPr lang="en-US" altLang="ko-KR" sz="800" dirty="0" smtClean="0"/>
              <a:t>, </a:t>
            </a:r>
            <a:r>
              <a:rPr lang="ko-KR" altLang="en-US" sz="800" dirty="0" smtClean="0"/>
              <a:t>검색키워드</a:t>
            </a:r>
            <a:endParaRPr lang="ko-KR" altLang="en-US" sz="800" dirty="0"/>
          </a:p>
        </p:txBody>
      </p:sp>
      <p:cxnSp>
        <p:nvCxnSpPr>
          <p:cNvPr id="13" name="직선 연결선 12"/>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688152" y="936116"/>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로그인</a:t>
            </a:r>
            <a:endParaRPr lang="ko-KR" altLang="en-US" sz="800" dirty="0">
              <a:solidFill>
                <a:schemeClr val="tx1"/>
              </a:solidFill>
            </a:endParaRPr>
          </a:p>
        </p:txBody>
      </p:sp>
      <p:sp>
        <p:nvSpPr>
          <p:cNvPr id="17" name="직사각형 16"/>
          <p:cNvSpPr/>
          <p:nvPr/>
        </p:nvSpPr>
        <p:spPr>
          <a:xfrm>
            <a:off x="6278800" y="940291"/>
            <a:ext cx="504000"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회원가입</a:t>
            </a:r>
            <a:endParaRPr lang="ko-KR" altLang="en-US" sz="800" dirty="0">
              <a:solidFill>
                <a:schemeClr val="tx1"/>
              </a:solidFill>
            </a:endParaRPr>
          </a:p>
        </p:txBody>
      </p:sp>
      <p:sp>
        <p:nvSpPr>
          <p:cNvPr id="20" name="직사각형 19"/>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21" name="직사각형 20"/>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sp>
        <p:nvSpPr>
          <p:cNvPr id="44" name="직사각형 43"/>
          <p:cNvSpPr/>
          <p:nvPr/>
        </p:nvSpPr>
        <p:spPr>
          <a:xfrm>
            <a:off x="3251570" y="2630764"/>
            <a:ext cx="1044088"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45" name="직사각형 44"/>
          <p:cNvSpPr/>
          <p:nvPr/>
        </p:nvSpPr>
        <p:spPr>
          <a:xfrm>
            <a:off x="3251570" y="2918796"/>
            <a:ext cx="1044088"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46" name="직사각형 45"/>
          <p:cNvSpPr/>
          <p:nvPr/>
        </p:nvSpPr>
        <p:spPr>
          <a:xfrm>
            <a:off x="2567466" y="2594694"/>
            <a:ext cx="285656" cy="215444"/>
          </a:xfrm>
          <a:prstGeom prst="rect">
            <a:avLst/>
          </a:prstGeom>
        </p:spPr>
        <p:txBody>
          <a:bodyPr wrap="none">
            <a:spAutoFit/>
          </a:bodyPr>
          <a:lstStyle/>
          <a:p>
            <a:r>
              <a:rPr lang="en-US" altLang="ko-KR" sz="800" dirty="0" smtClean="0"/>
              <a:t>ID</a:t>
            </a:r>
            <a:endParaRPr lang="ko-KR" altLang="en-US" sz="800" dirty="0"/>
          </a:p>
        </p:txBody>
      </p:sp>
      <p:sp>
        <p:nvSpPr>
          <p:cNvPr id="47" name="직사각형 46"/>
          <p:cNvSpPr/>
          <p:nvPr/>
        </p:nvSpPr>
        <p:spPr>
          <a:xfrm>
            <a:off x="2567466" y="2899635"/>
            <a:ext cx="622286" cy="215444"/>
          </a:xfrm>
          <a:prstGeom prst="rect">
            <a:avLst/>
          </a:prstGeom>
        </p:spPr>
        <p:txBody>
          <a:bodyPr wrap="none">
            <a:spAutoFit/>
          </a:bodyPr>
          <a:lstStyle/>
          <a:p>
            <a:r>
              <a:rPr lang="en-US" altLang="ko-KR" sz="800" dirty="0" smtClean="0"/>
              <a:t>Password</a:t>
            </a:r>
            <a:endParaRPr lang="ko-KR" altLang="en-US" sz="800" dirty="0"/>
          </a:p>
        </p:txBody>
      </p:sp>
      <p:sp>
        <p:nvSpPr>
          <p:cNvPr id="49" name="직사각형 48"/>
          <p:cNvSpPr/>
          <p:nvPr/>
        </p:nvSpPr>
        <p:spPr>
          <a:xfrm>
            <a:off x="4497501" y="2630763"/>
            <a:ext cx="472221" cy="464234"/>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lumMod val="75000"/>
                    <a:lumOff val="25000"/>
                  </a:schemeClr>
                </a:solidFill>
              </a:rPr>
              <a:t>Login</a:t>
            </a:r>
            <a:endParaRPr lang="ko-KR" altLang="en-US" sz="900" dirty="0">
              <a:solidFill>
                <a:schemeClr val="tx1">
                  <a:lumMod val="75000"/>
                  <a:lumOff val="25000"/>
                </a:schemeClr>
              </a:solidFill>
            </a:endParaRPr>
          </a:p>
        </p:txBody>
      </p:sp>
      <p:sp>
        <p:nvSpPr>
          <p:cNvPr id="55" name="직사각형 54"/>
          <p:cNvSpPr/>
          <p:nvPr/>
        </p:nvSpPr>
        <p:spPr>
          <a:xfrm>
            <a:off x="611560" y="1382115"/>
            <a:ext cx="6171239"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Log In</a:t>
            </a:r>
            <a:endParaRPr lang="ko-KR" altLang="en-US" sz="800" dirty="0">
              <a:solidFill>
                <a:schemeClr val="tx1"/>
              </a:solidFill>
            </a:endParaRPr>
          </a:p>
        </p:txBody>
      </p:sp>
      <p:sp>
        <p:nvSpPr>
          <p:cNvPr id="56" name="직사각형 55"/>
          <p:cNvSpPr/>
          <p:nvPr/>
        </p:nvSpPr>
        <p:spPr>
          <a:xfrm>
            <a:off x="2699550" y="3423432"/>
            <a:ext cx="527709" cy="215444"/>
          </a:xfrm>
          <a:prstGeom prst="rect">
            <a:avLst/>
          </a:prstGeom>
        </p:spPr>
        <p:txBody>
          <a:bodyPr wrap="none">
            <a:spAutoFit/>
          </a:bodyPr>
          <a:lstStyle/>
          <a:p>
            <a:r>
              <a:rPr lang="en-US" altLang="ko-KR" sz="800" dirty="0" smtClean="0"/>
              <a:t>ID </a:t>
            </a:r>
            <a:r>
              <a:rPr lang="ko-KR" altLang="en-US" sz="800" dirty="0" smtClean="0"/>
              <a:t>찾기</a:t>
            </a:r>
            <a:endParaRPr lang="ko-KR" altLang="en-US" sz="800" dirty="0"/>
          </a:p>
        </p:txBody>
      </p:sp>
      <p:sp>
        <p:nvSpPr>
          <p:cNvPr id="57" name="직사각형 56"/>
          <p:cNvSpPr/>
          <p:nvPr/>
        </p:nvSpPr>
        <p:spPr>
          <a:xfrm>
            <a:off x="3465104" y="3423432"/>
            <a:ext cx="864339" cy="215444"/>
          </a:xfrm>
          <a:prstGeom prst="rect">
            <a:avLst/>
          </a:prstGeom>
        </p:spPr>
        <p:txBody>
          <a:bodyPr wrap="none">
            <a:spAutoFit/>
          </a:bodyPr>
          <a:lstStyle/>
          <a:p>
            <a:r>
              <a:rPr lang="en-US" altLang="ko-KR" sz="800" dirty="0" smtClean="0"/>
              <a:t>Password </a:t>
            </a:r>
            <a:r>
              <a:rPr lang="ko-KR" altLang="en-US" sz="800" dirty="0" smtClean="0"/>
              <a:t>찾기</a:t>
            </a:r>
            <a:endParaRPr lang="ko-KR" altLang="en-US" sz="800" dirty="0"/>
          </a:p>
        </p:txBody>
      </p:sp>
      <p:sp>
        <p:nvSpPr>
          <p:cNvPr id="58" name="직사각형 57"/>
          <p:cNvSpPr/>
          <p:nvPr/>
        </p:nvSpPr>
        <p:spPr>
          <a:xfrm>
            <a:off x="3228200" y="3423432"/>
            <a:ext cx="224742" cy="215444"/>
          </a:xfrm>
          <a:prstGeom prst="rect">
            <a:avLst/>
          </a:prstGeom>
        </p:spPr>
        <p:txBody>
          <a:bodyPr wrap="none">
            <a:spAutoFit/>
          </a:bodyPr>
          <a:lstStyle/>
          <a:p>
            <a:r>
              <a:rPr lang="en-US" altLang="ko-KR" sz="800" dirty="0" smtClean="0"/>
              <a:t>/</a:t>
            </a:r>
            <a:endParaRPr lang="ko-KR" altLang="en-US" sz="800" dirty="0"/>
          </a:p>
        </p:txBody>
      </p:sp>
      <p:sp>
        <p:nvSpPr>
          <p:cNvPr id="59" name="직사각형 58"/>
          <p:cNvSpPr/>
          <p:nvPr/>
        </p:nvSpPr>
        <p:spPr>
          <a:xfrm>
            <a:off x="4578511" y="3416820"/>
            <a:ext cx="595035" cy="215444"/>
          </a:xfrm>
          <a:prstGeom prst="rect">
            <a:avLst/>
          </a:prstGeom>
        </p:spPr>
        <p:txBody>
          <a:bodyPr wrap="none">
            <a:spAutoFit/>
          </a:bodyPr>
          <a:lstStyle/>
          <a:p>
            <a:r>
              <a:rPr lang="ko-KR" altLang="en-US" sz="800" dirty="0" smtClean="0"/>
              <a:t>회원가</a:t>
            </a:r>
            <a:r>
              <a:rPr lang="ko-KR" altLang="en-US" sz="800" dirty="0"/>
              <a:t>입</a:t>
            </a:r>
          </a:p>
        </p:txBody>
      </p:sp>
      <p:sp>
        <p:nvSpPr>
          <p:cNvPr id="60" name="직사각형 59"/>
          <p:cNvSpPr/>
          <p:nvPr/>
        </p:nvSpPr>
        <p:spPr>
          <a:xfrm>
            <a:off x="4341605" y="3416820"/>
            <a:ext cx="224742" cy="215444"/>
          </a:xfrm>
          <a:prstGeom prst="rect">
            <a:avLst/>
          </a:prstGeom>
        </p:spPr>
        <p:txBody>
          <a:bodyPr wrap="none">
            <a:spAutoFit/>
          </a:bodyPr>
          <a:lstStyle/>
          <a:p>
            <a:r>
              <a:rPr lang="en-US" altLang="ko-KR" sz="800" dirty="0" smtClean="0"/>
              <a:t>/</a:t>
            </a:r>
            <a:endParaRPr lang="ko-KR" altLang="en-US" sz="800" dirty="0"/>
          </a:p>
        </p:txBody>
      </p:sp>
      <p:sp>
        <p:nvSpPr>
          <p:cNvPr id="85" name="직사각형 84"/>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LOGO</a:t>
            </a:r>
          </a:p>
          <a:p>
            <a:pPr algn="ctr"/>
            <a:r>
              <a:rPr lang="en-US" altLang="ko-KR" sz="800" dirty="0" smtClean="0">
                <a:solidFill>
                  <a:schemeClr val="tx1"/>
                </a:solidFill>
              </a:rPr>
              <a:t>EOAT</a:t>
            </a:r>
            <a:endParaRPr lang="ko-KR" altLang="en-US" sz="800" dirty="0">
              <a:solidFill>
                <a:schemeClr val="tx1"/>
              </a:solidFill>
            </a:endParaRPr>
          </a:p>
        </p:txBody>
      </p:sp>
      <p:sp>
        <p:nvSpPr>
          <p:cNvPr id="29" name="직사각형 28"/>
          <p:cNvSpPr/>
          <p:nvPr/>
        </p:nvSpPr>
        <p:spPr>
          <a:xfrm>
            <a:off x="2766135" y="2004030"/>
            <a:ext cx="2095445" cy="215444"/>
          </a:xfrm>
          <a:prstGeom prst="rect">
            <a:avLst/>
          </a:prstGeom>
        </p:spPr>
        <p:txBody>
          <a:bodyPr wrap="none">
            <a:spAutoFit/>
          </a:bodyPr>
          <a:lstStyle/>
          <a:p>
            <a:r>
              <a:rPr lang="en-US" altLang="ko-KR" sz="800" dirty="0" smtClean="0">
                <a:solidFill>
                  <a:srgbClr val="FF0000"/>
                </a:solidFill>
              </a:rPr>
              <a:t>ID </a:t>
            </a:r>
            <a:r>
              <a:rPr lang="ko-KR" altLang="en-US" sz="800" dirty="0" smtClean="0">
                <a:solidFill>
                  <a:srgbClr val="FF0000"/>
                </a:solidFill>
              </a:rPr>
              <a:t>혹은 </a:t>
            </a:r>
            <a:r>
              <a:rPr lang="en-US" altLang="ko-KR" sz="800" dirty="0" smtClean="0">
                <a:solidFill>
                  <a:srgbClr val="FF0000"/>
                </a:solidFill>
              </a:rPr>
              <a:t>Password </a:t>
            </a:r>
            <a:r>
              <a:rPr lang="ko-KR" altLang="en-US" sz="800" dirty="0" smtClean="0">
                <a:solidFill>
                  <a:srgbClr val="FF0000"/>
                </a:solidFill>
              </a:rPr>
              <a:t>가 올바르지 않습니다</a:t>
            </a:r>
            <a:r>
              <a:rPr lang="en-US" altLang="ko-KR" sz="800" dirty="0" smtClean="0">
                <a:solidFill>
                  <a:srgbClr val="FF0000"/>
                </a:solidFill>
              </a:rPr>
              <a:t>.</a:t>
            </a:r>
            <a:endParaRPr lang="ko-KR" altLang="en-US" sz="800" dirty="0">
              <a:solidFill>
                <a:srgbClr val="FF0000"/>
              </a:solidFill>
            </a:endParaRPr>
          </a:p>
        </p:txBody>
      </p:sp>
      <p:sp>
        <p:nvSpPr>
          <p:cNvPr id="30" name="직사각형 29"/>
          <p:cNvSpPr/>
          <p:nvPr/>
        </p:nvSpPr>
        <p:spPr>
          <a:xfrm>
            <a:off x="2793466" y="1987501"/>
            <a:ext cx="1944046" cy="231974"/>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728502" y="1908200"/>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1</a:t>
            </a:r>
            <a:endParaRPr lang="ko-KR" altLang="en-US" sz="1000" dirty="0">
              <a:solidFill>
                <a:srgbClr val="FF0000"/>
              </a:solidFill>
            </a:endParaRPr>
          </a:p>
        </p:txBody>
      </p:sp>
      <p:graphicFrame>
        <p:nvGraphicFramePr>
          <p:cNvPr id="32" name="표 31"/>
          <p:cNvGraphicFramePr>
            <a:graphicFrameLocks noGrp="1"/>
          </p:cNvGraphicFramePr>
          <p:nvPr>
            <p:extLst>
              <p:ext uri="{D42A27DB-BD31-4B8C-83A1-F6EECF244321}">
                <p14:modId xmlns:p14="http://schemas.microsoft.com/office/powerpoint/2010/main" val="2316889962"/>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로그인 정보가 맞지 않을 경우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9406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75982"/>
            <a:ext cx="646331" cy="369332"/>
          </a:xfrm>
          <a:prstGeom prst="rect">
            <a:avLst/>
          </a:prstGeom>
          <a:noFill/>
        </p:spPr>
        <p:txBody>
          <a:bodyPr wrap="none" rtlCol="0">
            <a:spAutoFit/>
          </a:bodyPr>
          <a:lstStyle/>
          <a:p>
            <a:r>
              <a:rPr lang="ko-KR" altLang="en-US" smtClean="0"/>
              <a:t>개요</a:t>
            </a:r>
            <a:endParaRPr lang="ko-KR" altLang="en-US"/>
          </a:p>
        </p:txBody>
      </p:sp>
      <p:sp>
        <p:nvSpPr>
          <p:cNvPr id="5" name="직사각형 4"/>
          <p:cNvSpPr/>
          <p:nvPr/>
        </p:nvSpPr>
        <p:spPr>
          <a:xfrm>
            <a:off x="611560" y="604429"/>
            <a:ext cx="1368152" cy="50405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LOGO</a:t>
            </a:r>
          </a:p>
          <a:p>
            <a:pPr algn="ctr"/>
            <a:r>
              <a:rPr lang="en-US" altLang="ko-KR" sz="800" dirty="0">
                <a:solidFill>
                  <a:schemeClr val="tx1"/>
                </a:solidFill>
              </a:rPr>
              <a:t>EOAT</a:t>
            </a:r>
            <a:endParaRPr lang="ko-KR" altLang="en-US" sz="800" dirty="0">
              <a:solidFill>
                <a:schemeClr val="tx1"/>
              </a:solidFill>
            </a:endParaRPr>
          </a:p>
        </p:txBody>
      </p:sp>
      <p:sp>
        <p:nvSpPr>
          <p:cNvPr id="7" name="직사각형 6"/>
          <p:cNvSpPr/>
          <p:nvPr/>
        </p:nvSpPr>
        <p:spPr>
          <a:xfrm>
            <a:off x="2554361" y="937250"/>
            <a:ext cx="2160240" cy="177123"/>
          </a:xfrm>
          <a:prstGeom prst="rect">
            <a:avLst/>
          </a:prstGeom>
          <a:solidFill>
            <a:schemeClr val="bg1">
              <a:lumMod val="95000"/>
            </a:schemeClr>
          </a:solidFill>
          <a:ln w="3175">
            <a:solidFill>
              <a:schemeClr val="tx1"/>
            </a:soli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65000"/>
                  </a:schemeClr>
                </a:solidFill>
              </a:rPr>
              <a:t>**</a:t>
            </a:r>
            <a:r>
              <a:rPr lang="ko-KR" altLang="en-US" sz="800" dirty="0" err="1" smtClean="0">
                <a:solidFill>
                  <a:schemeClr val="bg1">
                    <a:lumMod val="65000"/>
                  </a:schemeClr>
                </a:solidFill>
              </a:rPr>
              <a:t>검색어를</a:t>
            </a:r>
            <a:r>
              <a:rPr lang="ko-KR" altLang="en-US" sz="800" dirty="0" smtClean="0">
                <a:solidFill>
                  <a:schemeClr val="bg1">
                    <a:lumMod val="65000"/>
                  </a:schemeClr>
                </a:solidFill>
              </a:rPr>
              <a:t> 입력하세요</a:t>
            </a:r>
            <a:r>
              <a:rPr lang="en-US" altLang="ko-KR" sz="800" dirty="0" smtClean="0">
                <a:solidFill>
                  <a:schemeClr val="bg1">
                    <a:lumMod val="65000"/>
                  </a:schemeClr>
                </a:solidFill>
              </a:rPr>
              <a:t>.**</a:t>
            </a:r>
            <a:endParaRPr lang="ko-KR" altLang="en-US" sz="800" dirty="0">
              <a:solidFill>
                <a:schemeClr val="bg1">
                  <a:lumMod val="65000"/>
                </a:schemeClr>
              </a:solidFill>
            </a:endParaRPr>
          </a:p>
        </p:txBody>
      </p:sp>
      <p:grpSp>
        <p:nvGrpSpPr>
          <p:cNvPr id="13" name="그룹 12"/>
          <p:cNvGrpSpPr/>
          <p:nvPr/>
        </p:nvGrpSpPr>
        <p:grpSpPr>
          <a:xfrm>
            <a:off x="4812602" y="928897"/>
            <a:ext cx="432048" cy="185844"/>
            <a:chOff x="5444088" y="1254625"/>
            <a:chExt cx="432048" cy="185844"/>
          </a:xfrm>
        </p:grpSpPr>
        <p:sp>
          <p:nvSpPr>
            <p:cNvPr id="12" name="직사각형 11"/>
            <p:cNvSpPr/>
            <p:nvPr/>
          </p:nvSpPr>
          <p:spPr>
            <a:xfrm>
              <a:off x="5444088" y="1254625"/>
              <a:ext cx="432048" cy="185476"/>
            </a:xfrm>
            <a:prstGeom prst="rect">
              <a:avLst/>
            </a:prstGeom>
            <a:solidFill>
              <a:schemeClr val="bg1">
                <a:lumMod val="85000"/>
              </a:schemeClr>
            </a:solidFill>
            <a:ln w="3175">
              <a:solidFill>
                <a:schemeClr val="tx1"/>
              </a:solidFill>
            </a:ln>
            <a:scene3d>
              <a:camera prst="orthographicFront"/>
              <a:lightRig rig="threePt" dir="t"/>
            </a:scene3d>
            <a:sp3d>
              <a:bevelT w="508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rot="19925360">
              <a:off x="5620258" y="1296104"/>
              <a:ext cx="79706" cy="144365"/>
              <a:chOff x="3779912" y="2204864"/>
              <a:chExt cx="914400" cy="1656184"/>
            </a:xfrm>
          </p:grpSpPr>
          <p:sp>
            <p:nvSpPr>
              <p:cNvPr id="6" name="타원 5"/>
              <p:cNvSpPr/>
              <p:nvPr/>
            </p:nvSpPr>
            <p:spPr>
              <a:xfrm>
                <a:off x="3779912" y="2204864"/>
                <a:ext cx="914400" cy="914400"/>
              </a:xfrm>
              <a:prstGeom prst="ellipse">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3853644" y="2278596"/>
                <a:ext cx="766936" cy="766936"/>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139952" y="3119264"/>
                <a:ext cx="216024" cy="30973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4040360" y="3274132"/>
                <a:ext cx="432048" cy="586916"/>
              </a:xfrm>
              <a:prstGeom prst="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 name="TextBox 13"/>
          <p:cNvSpPr txBox="1"/>
          <p:nvPr/>
        </p:nvSpPr>
        <p:spPr>
          <a:xfrm>
            <a:off x="2577272" y="641013"/>
            <a:ext cx="2160240" cy="215444"/>
          </a:xfrm>
          <a:prstGeom prst="rect">
            <a:avLst/>
          </a:prstGeom>
          <a:noFill/>
        </p:spPr>
        <p:txBody>
          <a:bodyPr wrap="square" rtlCol="0">
            <a:spAutoFit/>
          </a:bodyPr>
          <a:lstStyle/>
          <a:p>
            <a:r>
              <a:rPr lang="ko-KR" altLang="en-US" sz="800" dirty="0" smtClean="0"/>
              <a:t>검색키워드</a:t>
            </a:r>
            <a:r>
              <a:rPr lang="en-US" altLang="ko-KR" sz="800" dirty="0" smtClean="0"/>
              <a:t>, </a:t>
            </a:r>
            <a:r>
              <a:rPr lang="ko-KR" altLang="en-US" sz="800" dirty="0" smtClean="0"/>
              <a:t>검색키워드</a:t>
            </a:r>
            <a:r>
              <a:rPr lang="en-US" altLang="ko-KR" sz="800" dirty="0" smtClean="0"/>
              <a:t>, </a:t>
            </a:r>
            <a:r>
              <a:rPr lang="ko-KR" altLang="en-US" sz="800" dirty="0" smtClean="0"/>
              <a:t>검색키워드</a:t>
            </a:r>
            <a:endParaRPr lang="ko-KR" altLang="en-US" sz="800" dirty="0"/>
          </a:p>
        </p:txBody>
      </p:sp>
      <p:sp>
        <p:nvSpPr>
          <p:cNvPr id="16" name="직사각형 15"/>
          <p:cNvSpPr/>
          <p:nvPr/>
        </p:nvSpPr>
        <p:spPr>
          <a:xfrm>
            <a:off x="611560" y="1382115"/>
            <a:ext cx="1368152" cy="25202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제품 카테고리</a:t>
            </a:r>
            <a:endParaRPr lang="ko-KR" altLang="en-US" sz="800" dirty="0">
              <a:solidFill>
                <a:schemeClr val="tx1"/>
              </a:solidFill>
            </a:endParaRPr>
          </a:p>
        </p:txBody>
      </p:sp>
      <p:cxnSp>
        <p:nvCxnSpPr>
          <p:cNvPr id="17" name="직선 연결선 16"/>
          <p:cNvCxnSpPr/>
          <p:nvPr/>
        </p:nvCxnSpPr>
        <p:spPr>
          <a:xfrm>
            <a:off x="611560" y="1256101"/>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217232" y="3742165"/>
            <a:ext cx="986616"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Best Product</a:t>
            </a:r>
            <a:endParaRPr lang="ko-KR" altLang="en-US" sz="800" dirty="0">
              <a:solidFill>
                <a:schemeClr val="tx1"/>
              </a:solidFill>
            </a:endParaRPr>
          </a:p>
        </p:txBody>
      </p:sp>
      <p:sp>
        <p:nvSpPr>
          <p:cNvPr id="25" name="직사각형 24"/>
          <p:cNvSpPr/>
          <p:nvPr/>
        </p:nvSpPr>
        <p:spPr>
          <a:xfrm>
            <a:off x="5384484" y="947208"/>
            <a:ext cx="504000" cy="1854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ko-KR" altLang="en-US" sz="800" dirty="0" err="1" smtClean="0">
                <a:solidFill>
                  <a:schemeClr val="tx1"/>
                </a:solidFill>
              </a:rPr>
              <a:t>한강빠</a:t>
            </a:r>
            <a:endParaRPr lang="ko-KR" altLang="en-US" sz="800" dirty="0">
              <a:solidFill>
                <a:schemeClr val="tx1"/>
              </a:solidFill>
            </a:endParaRPr>
          </a:p>
        </p:txBody>
      </p:sp>
      <p:cxnSp>
        <p:nvCxnSpPr>
          <p:cNvPr id="28" name="직선 연결선 27"/>
          <p:cNvCxnSpPr/>
          <p:nvPr/>
        </p:nvCxnSpPr>
        <p:spPr>
          <a:xfrm>
            <a:off x="2102120" y="1256101"/>
            <a:ext cx="0" cy="496654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0" name="그룹 79"/>
          <p:cNvGrpSpPr/>
          <p:nvPr/>
        </p:nvGrpSpPr>
        <p:grpSpPr>
          <a:xfrm>
            <a:off x="2181331" y="4026816"/>
            <a:ext cx="4658922" cy="1994472"/>
            <a:chOff x="2181331" y="4026816"/>
            <a:chExt cx="4658922" cy="1994472"/>
          </a:xfrm>
        </p:grpSpPr>
        <p:grpSp>
          <p:nvGrpSpPr>
            <p:cNvPr id="79" name="그룹 78"/>
            <p:cNvGrpSpPr/>
            <p:nvPr/>
          </p:nvGrpSpPr>
          <p:grpSpPr>
            <a:xfrm>
              <a:off x="5364088" y="4026816"/>
              <a:ext cx="1476165" cy="1994472"/>
              <a:chOff x="5364088" y="4026816"/>
              <a:chExt cx="1476165" cy="1994472"/>
            </a:xfrm>
          </p:grpSpPr>
          <p:grpSp>
            <p:nvGrpSpPr>
              <p:cNvPr id="78" name="그룹 77"/>
              <p:cNvGrpSpPr/>
              <p:nvPr/>
            </p:nvGrpSpPr>
            <p:grpSpPr>
              <a:xfrm>
                <a:off x="5400093" y="4026816"/>
                <a:ext cx="1346656" cy="1346400"/>
                <a:chOff x="5400093" y="4026816"/>
                <a:chExt cx="1346656" cy="1346400"/>
              </a:xfrm>
            </p:grpSpPr>
            <p:sp>
              <p:nvSpPr>
                <p:cNvPr id="43" name="직사각형 4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5" name="TextBox 44"/>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46" name="TextBox 45"/>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47" name="모서리가 둥근 직사각형 46"/>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1" name="그룹 80"/>
            <p:cNvGrpSpPr/>
            <p:nvPr/>
          </p:nvGrpSpPr>
          <p:grpSpPr>
            <a:xfrm>
              <a:off x="3772709" y="4026816"/>
              <a:ext cx="1476165" cy="1994472"/>
              <a:chOff x="5364088" y="4026816"/>
              <a:chExt cx="1476165" cy="1994472"/>
            </a:xfrm>
          </p:grpSpPr>
          <p:grpSp>
            <p:nvGrpSpPr>
              <p:cNvPr id="82" name="그룹 81"/>
              <p:cNvGrpSpPr/>
              <p:nvPr/>
            </p:nvGrpSpPr>
            <p:grpSpPr>
              <a:xfrm>
                <a:off x="5400093" y="4026816"/>
                <a:ext cx="1346656" cy="1346400"/>
                <a:chOff x="5400093" y="4026816"/>
                <a:chExt cx="1346656" cy="1346400"/>
              </a:xfrm>
            </p:grpSpPr>
            <p:sp>
              <p:nvSpPr>
                <p:cNvPr id="86" name="직사각형 85"/>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8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3" name="TextBox 82"/>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84" name="TextBox 83"/>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85" name="모서리가 둥근 직사각형 84"/>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8" name="그룹 87"/>
            <p:cNvGrpSpPr/>
            <p:nvPr/>
          </p:nvGrpSpPr>
          <p:grpSpPr>
            <a:xfrm>
              <a:off x="2181331" y="4026816"/>
              <a:ext cx="1476165" cy="1994472"/>
              <a:chOff x="5364088" y="4026816"/>
              <a:chExt cx="1476165" cy="1994472"/>
            </a:xfrm>
          </p:grpSpPr>
          <p:grpSp>
            <p:nvGrpSpPr>
              <p:cNvPr id="89" name="그룹 88"/>
              <p:cNvGrpSpPr/>
              <p:nvPr/>
            </p:nvGrpSpPr>
            <p:grpSpPr>
              <a:xfrm>
                <a:off x="5400093" y="4026816"/>
                <a:ext cx="1346656" cy="1346400"/>
                <a:chOff x="5400093" y="4026816"/>
                <a:chExt cx="1346656" cy="1346400"/>
              </a:xfrm>
            </p:grpSpPr>
            <p:sp>
              <p:nvSpPr>
                <p:cNvPr id="93" name="직사각형 9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0" name="TextBox 89"/>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1" name="TextBox 90"/>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92" name="모서리가 둥근 직사각형 91"/>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sp>
        <p:nvSpPr>
          <p:cNvPr id="49" name="직사각형 48"/>
          <p:cNvSpPr/>
          <p:nvPr/>
        </p:nvSpPr>
        <p:spPr>
          <a:xfrm>
            <a:off x="6228184" y="940291"/>
            <a:ext cx="557988" cy="18547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Log Out</a:t>
            </a:r>
            <a:endParaRPr lang="ko-KR" altLang="en-US" sz="800" dirty="0">
              <a:solidFill>
                <a:schemeClr val="tx1"/>
              </a:solidFill>
            </a:endParaRPr>
          </a:p>
        </p:txBody>
      </p:sp>
      <p:sp>
        <p:nvSpPr>
          <p:cNvPr id="51" name="TextBox 50"/>
          <p:cNvSpPr txBox="1"/>
          <p:nvPr/>
        </p:nvSpPr>
        <p:spPr>
          <a:xfrm>
            <a:off x="5859295" y="932224"/>
            <a:ext cx="296881" cy="215444"/>
          </a:xfrm>
          <a:prstGeom prst="rect">
            <a:avLst/>
          </a:prstGeom>
          <a:noFill/>
        </p:spPr>
        <p:txBody>
          <a:bodyPr wrap="square" rtlCol="0">
            <a:spAutoFit/>
          </a:bodyPr>
          <a:lstStyle/>
          <a:p>
            <a:r>
              <a:rPr lang="ko-KR" altLang="en-US" sz="800" dirty="0" smtClean="0"/>
              <a:t>님</a:t>
            </a:r>
            <a:endParaRPr lang="ko-KR" altLang="en-US" sz="800" dirty="0"/>
          </a:p>
        </p:txBody>
      </p:sp>
      <p:sp>
        <p:nvSpPr>
          <p:cNvPr id="52" name="직사각형 51"/>
          <p:cNvSpPr/>
          <p:nvPr/>
        </p:nvSpPr>
        <p:spPr>
          <a:xfrm>
            <a:off x="5799911" y="652046"/>
            <a:ext cx="492443" cy="184666"/>
          </a:xfrm>
          <a:prstGeom prst="rect">
            <a:avLst/>
          </a:prstGeom>
        </p:spPr>
        <p:txBody>
          <a:bodyPr wrap="none">
            <a:spAutoFit/>
          </a:bodyPr>
          <a:lstStyle/>
          <a:p>
            <a:pPr algn="ctr"/>
            <a:r>
              <a:rPr lang="ko-KR" altLang="en-US" sz="600" dirty="0" err="1"/>
              <a:t>즐겨찾기</a:t>
            </a:r>
            <a:endParaRPr lang="ko-KR" altLang="en-US" sz="600" dirty="0"/>
          </a:p>
        </p:txBody>
      </p:sp>
      <p:sp>
        <p:nvSpPr>
          <p:cNvPr id="53" name="직사각형 52"/>
          <p:cNvSpPr/>
          <p:nvPr/>
        </p:nvSpPr>
        <p:spPr>
          <a:xfrm>
            <a:off x="6282172" y="652046"/>
            <a:ext cx="492443" cy="184666"/>
          </a:xfrm>
          <a:prstGeom prst="rect">
            <a:avLst/>
          </a:prstGeom>
        </p:spPr>
        <p:txBody>
          <a:bodyPr wrap="none">
            <a:spAutoFit/>
          </a:bodyPr>
          <a:lstStyle/>
          <a:p>
            <a:pPr algn="ctr"/>
            <a:r>
              <a:rPr lang="ko-KR" altLang="en-US" sz="600" dirty="0" smtClean="0"/>
              <a:t>고객센터</a:t>
            </a:r>
            <a:endParaRPr lang="ko-KR" altLang="en-US" sz="600" dirty="0"/>
          </a:p>
        </p:txBody>
      </p:sp>
      <p:grpSp>
        <p:nvGrpSpPr>
          <p:cNvPr id="54" name="그룹 53"/>
          <p:cNvGrpSpPr/>
          <p:nvPr/>
        </p:nvGrpSpPr>
        <p:grpSpPr>
          <a:xfrm>
            <a:off x="611560" y="1634803"/>
            <a:ext cx="1368152" cy="3669212"/>
            <a:chOff x="611560" y="1634803"/>
            <a:chExt cx="1368152" cy="3669212"/>
          </a:xfrm>
        </p:grpSpPr>
        <p:sp>
          <p:nvSpPr>
            <p:cNvPr id="55" name="직사각형 54"/>
            <p:cNvSpPr/>
            <p:nvPr/>
          </p:nvSpPr>
          <p:spPr>
            <a:xfrm>
              <a:off x="611560" y="1634803"/>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56" name="직사각형 55"/>
            <p:cNvSpPr/>
            <p:nvPr/>
          </p:nvSpPr>
          <p:spPr>
            <a:xfrm>
              <a:off x="611560" y="191683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57" name="직사각형 56"/>
            <p:cNvSpPr/>
            <p:nvPr/>
          </p:nvSpPr>
          <p:spPr>
            <a:xfrm>
              <a:off x="611560" y="219584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58" name="직사각형 57"/>
            <p:cNvSpPr/>
            <p:nvPr/>
          </p:nvSpPr>
          <p:spPr>
            <a:xfrm>
              <a:off x="611560" y="247486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59" name="직사각형 58"/>
            <p:cNvSpPr/>
            <p:nvPr/>
          </p:nvSpPr>
          <p:spPr>
            <a:xfrm>
              <a:off x="611560" y="276107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0" name="직사각형 59"/>
            <p:cNvSpPr/>
            <p:nvPr/>
          </p:nvSpPr>
          <p:spPr>
            <a:xfrm>
              <a:off x="611560" y="304728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1" name="직사각형 60"/>
            <p:cNvSpPr/>
            <p:nvPr/>
          </p:nvSpPr>
          <p:spPr>
            <a:xfrm>
              <a:off x="611560" y="332630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2" name="직사각형 61"/>
            <p:cNvSpPr/>
            <p:nvPr/>
          </p:nvSpPr>
          <p:spPr>
            <a:xfrm>
              <a:off x="611560" y="360531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3" name="직사각형 62"/>
            <p:cNvSpPr/>
            <p:nvPr/>
          </p:nvSpPr>
          <p:spPr>
            <a:xfrm>
              <a:off x="611560" y="3891530"/>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4" name="직사각형 63"/>
            <p:cNvSpPr/>
            <p:nvPr/>
          </p:nvSpPr>
          <p:spPr>
            <a:xfrm>
              <a:off x="611560" y="4177744"/>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5" name="직사각형 64"/>
            <p:cNvSpPr/>
            <p:nvPr/>
          </p:nvSpPr>
          <p:spPr>
            <a:xfrm>
              <a:off x="611560" y="4456758"/>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6" name="직사각형 65"/>
            <p:cNvSpPr/>
            <p:nvPr/>
          </p:nvSpPr>
          <p:spPr>
            <a:xfrm>
              <a:off x="611560" y="4735772"/>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sp>
          <p:nvSpPr>
            <p:cNvPr id="67" name="직사각형 66"/>
            <p:cNvSpPr/>
            <p:nvPr/>
          </p:nvSpPr>
          <p:spPr>
            <a:xfrm>
              <a:off x="611560" y="5021986"/>
              <a:ext cx="1368152" cy="28202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ko-KR" sz="700" dirty="0" smtClean="0">
                  <a:solidFill>
                    <a:schemeClr val="tx1"/>
                  </a:solidFill>
                </a:rPr>
                <a:t>(</a:t>
              </a:r>
              <a:r>
                <a:rPr lang="ko-KR" altLang="en-US" sz="700" dirty="0" err="1" smtClean="0">
                  <a:solidFill>
                    <a:schemeClr val="tx1"/>
                  </a:solidFill>
                </a:rPr>
                <a:t>확장형</a:t>
              </a:r>
              <a:r>
                <a:rPr lang="ko-KR" altLang="en-US" sz="700" dirty="0" smtClean="0">
                  <a:solidFill>
                    <a:schemeClr val="tx1"/>
                  </a:solidFill>
                </a:rPr>
                <a:t> </a:t>
              </a:r>
              <a:r>
                <a:rPr lang="ko-KR" altLang="en-US" sz="700" dirty="0" err="1" smtClean="0">
                  <a:solidFill>
                    <a:schemeClr val="tx1"/>
                  </a:solidFill>
                </a:rPr>
                <a:t>카테고리명</a:t>
              </a:r>
              <a:r>
                <a:rPr lang="ko-KR" altLang="en-US" sz="700" dirty="0" smtClean="0">
                  <a:solidFill>
                    <a:schemeClr val="tx1"/>
                  </a:solidFill>
                </a:rPr>
                <a:t> 위치</a:t>
              </a:r>
              <a:r>
                <a:rPr lang="en-US" altLang="ko-KR" sz="700" dirty="0" smtClean="0">
                  <a:solidFill>
                    <a:schemeClr val="tx1"/>
                  </a:solidFill>
                </a:rPr>
                <a:t>)</a:t>
              </a:r>
              <a:endParaRPr lang="en-US" altLang="ko-KR" sz="700" dirty="0">
                <a:solidFill>
                  <a:schemeClr val="tx1"/>
                </a:solidFill>
              </a:endParaRPr>
            </a:p>
          </p:txBody>
        </p:sp>
      </p:grpSp>
      <p:sp>
        <p:nvSpPr>
          <p:cNvPr id="68" name="직사각형 67"/>
          <p:cNvSpPr/>
          <p:nvPr/>
        </p:nvSpPr>
        <p:spPr>
          <a:xfrm>
            <a:off x="5549384" y="902531"/>
            <a:ext cx="493318" cy="26099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477884" y="777157"/>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1</a:t>
            </a:r>
            <a:endParaRPr lang="ko-KR" altLang="en-US" sz="1000" dirty="0">
              <a:solidFill>
                <a:srgbClr val="FF0000"/>
              </a:solidFill>
            </a:endParaRPr>
          </a:p>
        </p:txBody>
      </p:sp>
      <p:graphicFrame>
        <p:nvGraphicFramePr>
          <p:cNvPr id="70" name="표 69"/>
          <p:cNvGraphicFramePr>
            <a:graphicFrameLocks noGrp="1"/>
          </p:cNvGraphicFramePr>
          <p:nvPr>
            <p:extLst>
              <p:ext uri="{D42A27DB-BD31-4B8C-83A1-F6EECF244321}">
                <p14:modId xmlns:p14="http://schemas.microsoft.com/office/powerpoint/2010/main" val="3873942553"/>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이름</a:t>
                      </a:r>
                      <a:r>
                        <a:rPr lang="en-US" altLang="ko-KR" sz="800" b="0" dirty="0" smtClean="0">
                          <a:solidFill>
                            <a:schemeClr val="tx1"/>
                          </a:solidFill>
                        </a:rPr>
                        <a:t> </a:t>
                      </a:r>
                      <a:r>
                        <a:rPr lang="ko-KR" altLang="en-US" sz="800" b="0" dirty="0" smtClean="0">
                          <a:solidFill>
                            <a:schemeClr val="tx1"/>
                          </a:solidFill>
                        </a:rPr>
                        <a:t>클릭 시 </a:t>
                      </a:r>
                      <a:r>
                        <a:rPr lang="ko-KR" altLang="en-US" sz="800" b="0" dirty="0" err="1" smtClean="0">
                          <a:solidFill>
                            <a:schemeClr val="tx1"/>
                          </a:solidFill>
                        </a:rPr>
                        <a:t>마이페이지로</a:t>
                      </a:r>
                      <a:r>
                        <a:rPr lang="ko-KR" altLang="en-US" sz="800" b="0" dirty="0" smtClean="0">
                          <a:solidFill>
                            <a:schemeClr val="tx1"/>
                          </a:solidFill>
                        </a:rPr>
                        <a:t> 이동</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r>
                        <a:rPr lang="ko-KR" altLang="en-US" sz="800" b="0" dirty="0" smtClean="0">
                          <a:solidFill>
                            <a:schemeClr val="tx1"/>
                          </a:solidFill>
                        </a:rPr>
                        <a:t>메인 상품노출 제목 관리가능</a:t>
                      </a:r>
                      <a:endParaRPr lang="en-US" altLang="ko-KR" sz="800" b="0" dirty="0" smtClean="0">
                        <a:solidFill>
                          <a:schemeClr val="tx1"/>
                        </a:solidFill>
                      </a:endParaRPr>
                    </a:p>
                    <a:p>
                      <a:pPr latinLnBrk="1"/>
                      <a:r>
                        <a:rPr lang="en-US" altLang="ko-KR" sz="800" b="0" dirty="0" smtClean="0">
                          <a:solidFill>
                            <a:schemeClr val="tx1"/>
                          </a:solidFill>
                        </a:rPr>
                        <a:t>System Font</a:t>
                      </a:r>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71" name="직사각형 70"/>
          <p:cNvSpPr/>
          <p:nvPr/>
        </p:nvSpPr>
        <p:spPr>
          <a:xfrm>
            <a:off x="2217232" y="1634143"/>
            <a:ext cx="4565568" cy="2050218"/>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Main Promotion</a:t>
            </a:r>
            <a:endParaRPr lang="ko-KR" altLang="en-US" sz="800" dirty="0">
              <a:solidFill>
                <a:schemeClr val="tx1"/>
              </a:solidFill>
            </a:endParaRPr>
          </a:p>
        </p:txBody>
      </p:sp>
      <p:sp>
        <p:nvSpPr>
          <p:cNvPr id="72" name="TextBox 71"/>
          <p:cNvSpPr txBox="1"/>
          <p:nvPr/>
        </p:nvSpPr>
        <p:spPr>
          <a:xfrm>
            <a:off x="2189481" y="1382115"/>
            <a:ext cx="2160240" cy="215444"/>
          </a:xfrm>
          <a:prstGeom prst="rect">
            <a:avLst/>
          </a:prstGeom>
          <a:noFill/>
        </p:spPr>
        <p:txBody>
          <a:bodyPr wrap="square" rtlCol="0">
            <a:spAutoFit/>
          </a:bodyPr>
          <a:lstStyle/>
          <a:p>
            <a:r>
              <a:rPr lang="ko-KR" altLang="en-US" sz="800" dirty="0" smtClean="0"/>
              <a:t>공지</a:t>
            </a:r>
            <a:r>
              <a:rPr lang="en-US" altLang="ko-KR" sz="800" dirty="0" smtClean="0"/>
              <a:t>: </a:t>
            </a:r>
            <a:r>
              <a:rPr lang="ko-KR" altLang="en-US" sz="800" dirty="0" err="1" smtClean="0"/>
              <a:t>고고툴즈</a:t>
            </a:r>
            <a:r>
              <a:rPr lang="ko-KR" altLang="en-US" sz="800" dirty="0" smtClean="0"/>
              <a:t> 쇼핑몰이 </a:t>
            </a:r>
            <a:r>
              <a:rPr lang="ko-KR" altLang="en-US" sz="800" dirty="0" err="1" smtClean="0"/>
              <a:t>오픈했습니다</a:t>
            </a:r>
            <a:r>
              <a:rPr lang="en-US" altLang="ko-KR" sz="800" dirty="0" smtClean="0"/>
              <a:t>.</a:t>
            </a:r>
            <a:endParaRPr lang="ko-KR" altLang="en-US" sz="800" dirty="0"/>
          </a:p>
        </p:txBody>
      </p:sp>
      <p:sp>
        <p:nvSpPr>
          <p:cNvPr id="73" name="직사각형 72"/>
          <p:cNvSpPr/>
          <p:nvPr/>
        </p:nvSpPr>
        <p:spPr>
          <a:xfrm>
            <a:off x="2181330" y="3709383"/>
            <a:ext cx="1166533" cy="26099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2109831" y="3584009"/>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181770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그룹 127"/>
          <p:cNvGrpSpPr/>
          <p:nvPr/>
        </p:nvGrpSpPr>
        <p:grpSpPr>
          <a:xfrm>
            <a:off x="2102120" y="620688"/>
            <a:ext cx="4774138" cy="4968552"/>
            <a:chOff x="2102120" y="620688"/>
            <a:chExt cx="4774138" cy="4968552"/>
          </a:xfrm>
        </p:grpSpPr>
        <p:cxnSp>
          <p:nvCxnSpPr>
            <p:cNvPr id="3" name="직선 연결선 2"/>
            <p:cNvCxnSpPr/>
            <p:nvPr/>
          </p:nvCxnSpPr>
          <p:spPr>
            <a:xfrm>
              <a:off x="2102120" y="620688"/>
              <a:ext cx="0" cy="4968552"/>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2217232" y="2996952"/>
              <a:ext cx="986616"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New Product</a:t>
              </a:r>
              <a:endParaRPr lang="ko-KR" altLang="en-US" sz="800" dirty="0">
                <a:solidFill>
                  <a:schemeClr val="tx1"/>
                </a:solidFill>
              </a:endParaRPr>
            </a:p>
          </p:txBody>
        </p:sp>
        <p:grpSp>
          <p:nvGrpSpPr>
            <p:cNvPr id="83" name="그룹 82"/>
            <p:cNvGrpSpPr/>
            <p:nvPr/>
          </p:nvGrpSpPr>
          <p:grpSpPr>
            <a:xfrm>
              <a:off x="2217336" y="692696"/>
              <a:ext cx="4658922" cy="1994472"/>
              <a:chOff x="2181331" y="4026816"/>
              <a:chExt cx="4658922" cy="1994472"/>
            </a:xfrm>
          </p:grpSpPr>
          <p:grpSp>
            <p:nvGrpSpPr>
              <p:cNvPr id="84" name="그룹 83"/>
              <p:cNvGrpSpPr/>
              <p:nvPr/>
            </p:nvGrpSpPr>
            <p:grpSpPr>
              <a:xfrm>
                <a:off x="5364088" y="4026816"/>
                <a:ext cx="1476165" cy="1994472"/>
                <a:chOff x="5364088" y="4026816"/>
                <a:chExt cx="1476165" cy="1994472"/>
              </a:xfrm>
            </p:grpSpPr>
            <p:grpSp>
              <p:nvGrpSpPr>
                <p:cNvPr id="99" name="그룹 98"/>
                <p:cNvGrpSpPr/>
                <p:nvPr/>
              </p:nvGrpSpPr>
              <p:grpSpPr>
                <a:xfrm>
                  <a:off x="5400093" y="4026816"/>
                  <a:ext cx="1346656" cy="1346400"/>
                  <a:chOff x="5400093" y="4026816"/>
                  <a:chExt cx="1346656" cy="1346400"/>
                </a:xfrm>
              </p:grpSpPr>
              <p:sp>
                <p:nvSpPr>
                  <p:cNvPr id="103" name="직사각형 10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0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0" name="TextBox 99"/>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01" name="TextBox 100"/>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02" name="모서리가 둥근 직사각형 101"/>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5" name="그룹 84"/>
              <p:cNvGrpSpPr/>
              <p:nvPr/>
            </p:nvGrpSpPr>
            <p:grpSpPr>
              <a:xfrm>
                <a:off x="3772709" y="4026816"/>
                <a:ext cx="1476165" cy="1994472"/>
                <a:chOff x="5364088" y="4026816"/>
                <a:chExt cx="1476165" cy="1994472"/>
              </a:xfrm>
            </p:grpSpPr>
            <p:grpSp>
              <p:nvGrpSpPr>
                <p:cNvPr id="93" name="그룹 92"/>
                <p:cNvGrpSpPr/>
                <p:nvPr/>
              </p:nvGrpSpPr>
              <p:grpSpPr>
                <a:xfrm>
                  <a:off x="5400093" y="4026816"/>
                  <a:ext cx="1346656" cy="1346400"/>
                  <a:chOff x="5400093" y="4026816"/>
                  <a:chExt cx="1346656" cy="1346400"/>
                </a:xfrm>
              </p:grpSpPr>
              <p:sp>
                <p:nvSpPr>
                  <p:cNvPr id="97" name="직사각형 96"/>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4" name="TextBox 93"/>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95" name="TextBox 94"/>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96" name="모서리가 둥근 직사각형 95"/>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86" name="그룹 85"/>
              <p:cNvGrpSpPr/>
              <p:nvPr/>
            </p:nvGrpSpPr>
            <p:grpSpPr>
              <a:xfrm>
                <a:off x="2181331" y="4026816"/>
                <a:ext cx="1476165" cy="1994472"/>
                <a:chOff x="5364088" y="4026816"/>
                <a:chExt cx="1476165" cy="1994472"/>
              </a:xfrm>
            </p:grpSpPr>
            <p:grpSp>
              <p:nvGrpSpPr>
                <p:cNvPr id="87" name="그룹 86"/>
                <p:cNvGrpSpPr/>
                <p:nvPr/>
              </p:nvGrpSpPr>
              <p:grpSpPr>
                <a:xfrm>
                  <a:off x="5400093" y="4026816"/>
                  <a:ext cx="1346656" cy="1346400"/>
                  <a:chOff x="5400093" y="4026816"/>
                  <a:chExt cx="1346656" cy="1346400"/>
                </a:xfrm>
              </p:grpSpPr>
              <p:sp>
                <p:nvSpPr>
                  <p:cNvPr id="91" name="직사각형 90"/>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8" name="TextBox 87"/>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89" name="TextBox 88"/>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90" name="모서리가 둥근 직사각형 89"/>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grpSp>
          <p:nvGrpSpPr>
            <p:cNvPr id="105" name="그룹 104"/>
            <p:cNvGrpSpPr/>
            <p:nvPr/>
          </p:nvGrpSpPr>
          <p:grpSpPr>
            <a:xfrm>
              <a:off x="2202986" y="3359064"/>
              <a:ext cx="4658922" cy="1994472"/>
              <a:chOff x="2181331" y="4026816"/>
              <a:chExt cx="4658922" cy="1994472"/>
            </a:xfrm>
          </p:grpSpPr>
          <p:grpSp>
            <p:nvGrpSpPr>
              <p:cNvPr id="106" name="그룹 105"/>
              <p:cNvGrpSpPr/>
              <p:nvPr/>
            </p:nvGrpSpPr>
            <p:grpSpPr>
              <a:xfrm>
                <a:off x="5364088" y="4026816"/>
                <a:ext cx="1476165" cy="1994472"/>
                <a:chOff x="5364088" y="4026816"/>
                <a:chExt cx="1476165" cy="1994472"/>
              </a:xfrm>
            </p:grpSpPr>
            <p:grpSp>
              <p:nvGrpSpPr>
                <p:cNvPr id="121" name="그룹 120"/>
                <p:cNvGrpSpPr/>
                <p:nvPr/>
              </p:nvGrpSpPr>
              <p:grpSpPr>
                <a:xfrm>
                  <a:off x="5400093" y="4026816"/>
                  <a:ext cx="1346656" cy="1346400"/>
                  <a:chOff x="5400093" y="4026816"/>
                  <a:chExt cx="1346656" cy="1346400"/>
                </a:xfrm>
              </p:grpSpPr>
              <p:sp>
                <p:nvSpPr>
                  <p:cNvPr id="125" name="직사각형 124"/>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2" name="TextBox 121"/>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23" name="TextBox 122"/>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24" name="모서리가 둥근 직사각형 123"/>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107" name="그룹 106"/>
              <p:cNvGrpSpPr/>
              <p:nvPr/>
            </p:nvGrpSpPr>
            <p:grpSpPr>
              <a:xfrm>
                <a:off x="3772709" y="4026816"/>
                <a:ext cx="1476165" cy="1994472"/>
                <a:chOff x="5364088" y="4026816"/>
                <a:chExt cx="1476165" cy="1994472"/>
              </a:xfrm>
            </p:grpSpPr>
            <p:grpSp>
              <p:nvGrpSpPr>
                <p:cNvPr id="115" name="그룹 114"/>
                <p:cNvGrpSpPr/>
                <p:nvPr/>
              </p:nvGrpSpPr>
              <p:grpSpPr>
                <a:xfrm>
                  <a:off x="5400093" y="4026816"/>
                  <a:ext cx="1346656" cy="1346400"/>
                  <a:chOff x="5400093" y="4026816"/>
                  <a:chExt cx="1346656" cy="1346400"/>
                </a:xfrm>
              </p:grpSpPr>
              <p:sp>
                <p:nvSpPr>
                  <p:cNvPr id="119" name="직사각형 118"/>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6" name="TextBox 115"/>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17" name="TextBox 116"/>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18" name="모서리가 둥근 직사각형 117"/>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108" name="그룹 107"/>
              <p:cNvGrpSpPr/>
              <p:nvPr/>
            </p:nvGrpSpPr>
            <p:grpSpPr>
              <a:xfrm>
                <a:off x="2181331" y="4026816"/>
                <a:ext cx="1476165" cy="1994472"/>
                <a:chOff x="5364088" y="4026816"/>
                <a:chExt cx="1476165" cy="1994472"/>
              </a:xfrm>
            </p:grpSpPr>
            <p:grpSp>
              <p:nvGrpSpPr>
                <p:cNvPr id="109" name="그룹 108"/>
                <p:cNvGrpSpPr/>
                <p:nvPr/>
              </p:nvGrpSpPr>
              <p:grpSpPr>
                <a:xfrm>
                  <a:off x="5400093" y="4026816"/>
                  <a:ext cx="1346656" cy="1346400"/>
                  <a:chOff x="5400093" y="4026816"/>
                  <a:chExt cx="1346656" cy="1346400"/>
                </a:xfrm>
              </p:grpSpPr>
              <p:sp>
                <p:nvSpPr>
                  <p:cNvPr id="113" name="직사각형 112"/>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1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0" name="TextBox 109"/>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111" name="TextBox 110"/>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112" name="모서리가 둥근 직사각형 111"/>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grpSp>
      <p:sp>
        <p:nvSpPr>
          <p:cNvPr id="49" name="직사각형 48"/>
          <p:cNvSpPr/>
          <p:nvPr/>
        </p:nvSpPr>
        <p:spPr>
          <a:xfrm>
            <a:off x="2166240" y="573519"/>
            <a:ext cx="4782023" cy="2207409"/>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2094741" y="448145"/>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1</a:t>
            </a:r>
            <a:endParaRPr lang="ko-KR" altLang="en-US" sz="1000" dirty="0">
              <a:solidFill>
                <a:srgbClr val="FF0000"/>
              </a:solidFill>
            </a:endParaRPr>
          </a:p>
        </p:txBody>
      </p:sp>
      <p:graphicFrame>
        <p:nvGraphicFramePr>
          <p:cNvPr id="51" name="표 50"/>
          <p:cNvGraphicFramePr>
            <a:graphicFrameLocks noGrp="1"/>
          </p:cNvGraphicFramePr>
          <p:nvPr>
            <p:extLst>
              <p:ext uri="{D42A27DB-BD31-4B8C-83A1-F6EECF244321}">
                <p14:modId xmlns:p14="http://schemas.microsoft.com/office/powerpoint/2010/main" val="4233970387"/>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관리자에서 </a:t>
                      </a:r>
                      <a:r>
                        <a:rPr lang="ko-KR" altLang="en-US" sz="800" b="0" dirty="0" err="1" smtClean="0">
                          <a:solidFill>
                            <a:schemeClr val="tx1"/>
                          </a:solidFill>
                        </a:rPr>
                        <a:t>메인화면</a:t>
                      </a:r>
                      <a:r>
                        <a:rPr lang="ko-KR" altLang="en-US" sz="800" b="0" dirty="0" smtClean="0">
                          <a:solidFill>
                            <a:schemeClr val="tx1"/>
                          </a:solidFill>
                        </a:rPr>
                        <a:t> 노출 관리</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9035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04306" y="3183789"/>
            <a:ext cx="6192688" cy="1037299"/>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p:cNvCxnSpPr/>
          <p:nvPr/>
        </p:nvCxnSpPr>
        <p:spPr>
          <a:xfrm>
            <a:off x="2094866" y="620688"/>
            <a:ext cx="0" cy="2563101"/>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604306" y="3184045"/>
            <a:ext cx="619268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465677" y="3262551"/>
            <a:ext cx="1266563" cy="86409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solidFill>
                  <a:schemeClr val="tx1"/>
                </a:solidFill>
              </a:rPr>
              <a:t>고객센터 운영시간</a:t>
            </a:r>
            <a:endParaRPr lang="en-US" altLang="ko-KR" sz="800" dirty="0">
              <a:solidFill>
                <a:schemeClr val="tx1"/>
              </a:solidFill>
            </a:endParaRPr>
          </a:p>
          <a:p>
            <a:pPr algn="ctr"/>
            <a:endParaRPr lang="en-US" altLang="ko-KR" sz="800" dirty="0">
              <a:solidFill>
                <a:schemeClr val="tx1"/>
              </a:solidFill>
            </a:endParaRPr>
          </a:p>
          <a:p>
            <a:r>
              <a:rPr lang="ko-KR" altLang="en-US" sz="800" dirty="0">
                <a:solidFill>
                  <a:schemeClr val="tx1"/>
                </a:solidFill>
              </a:rPr>
              <a:t>   평일</a:t>
            </a:r>
            <a:r>
              <a:rPr lang="en-US" altLang="ko-KR" sz="800" dirty="0">
                <a:solidFill>
                  <a:schemeClr val="tx1"/>
                </a:solidFill>
              </a:rPr>
              <a:t> </a:t>
            </a:r>
            <a:r>
              <a:rPr lang="en-US" altLang="ko-KR" sz="900" b="1" dirty="0">
                <a:solidFill>
                  <a:schemeClr val="tx1"/>
                </a:solidFill>
              </a:rPr>
              <a:t>09:00 ~ 18::00</a:t>
            </a:r>
            <a:endParaRPr lang="en-US" altLang="ko-KR" sz="800" b="1" dirty="0">
              <a:solidFill>
                <a:schemeClr val="tx1"/>
              </a:solidFill>
            </a:endParaRPr>
          </a:p>
          <a:p>
            <a:r>
              <a:rPr lang="ko-KR" altLang="en-US" sz="800" dirty="0">
                <a:solidFill>
                  <a:schemeClr val="tx1"/>
                </a:solidFill>
              </a:rPr>
              <a:t>   중식 </a:t>
            </a:r>
            <a:r>
              <a:rPr lang="en-US" altLang="ko-KR" sz="900" b="1" dirty="0">
                <a:solidFill>
                  <a:schemeClr val="tx1"/>
                </a:solidFill>
              </a:rPr>
              <a:t>12:00 ~ 13:00</a:t>
            </a:r>
            <a:endParaRPr lang="en-US" altLang="ko-KR" sz="800" b="1" dirty="0">
              <a:solidFill>
                <a:schemeClr val="tx1"/>
              </a:solidFill>
            </a:endParaRPr>
          </a:p>
          <a:p>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휴무</a:t>
            </a:r>
            <a:r>
              <a:rPr lang="en-US" altLang="ko-KR" sz="800" dirty="0">
                <a:solidFill>
                  <a:schemeClr val="tx1"/>
                </a:solidFill>
              </a:rPr>
              <a:t>)</a:t>
            </a:r>
          </a:p>
          <a:p>
            <a:r>
              <a:rPr lang="ko-KR" altLang="en-US" sz="800" dirty="0">
                <a:solidFill>
                  <a:schemeClr val="tx1"/>
                </a:solidFill>
              </a:rPr>
              <a:t>   토</a:t>
            </a:r>
            <a:r>
              <a:rPr lang="en-US" altLang="ko-KR" sz="800" dirty="0">
                <a:solidFill>
                  <a:schemeClr val="tx1"/>
                </a:solidFill>
              </a:rPr>
              <a:t>.</a:t>
            </a:r>
            <a:r>
              <a:rPr lang="ko-KR" altLang="en-US" sz="800" dirty="0">
                <a:solidFill>
                  <a:schemeClr val="tx1"/>
                </a:solidFill>
              </a:rPr>
              <a:t>일요일 및 법정공휴일</a:t>
            </a:r>
            <a:endParaRPr lang="en-US" altLang="ko-KR" sz="800" dirty="0">
              <a:solidFill>
                <a:schemeClr val="tx1"/>
              </a:solidFill>
            </a:endParaRPr>
          </a:p>
        </p:txBody>
      </p:sp>
      <p:sp>
        <p:nvSpPr>
          <p:cNvPr id="45" name="직사각형 44"/>
          <p:cNvSpPr/>
          <p:nvPr/>
        </p:nvSpPr>
        <p:spPr>
          <a:xfrm>
            <a:off x="4130361" y="3262551"/>
            <a:ext cx="1266563" cy="86409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smtClean="0">
                <a:solidFill>
                  <a:schemeClr val="tx1"/>
                </a:solidFill>
              </a:rPr>
              <a:t>대량구매 문의</a:t>
            </a:r>
            <a:endParaRPr lang="en-US" altLang="ko-KR" sz="800" dirty="0" smtClean="0">
              <a:solidFill>
                <a:schemeClr val="tx1"/>
              </a:solidFill>
            </a:endParaRPr>
          </a:p>
          <a:p>
            <a:pPr algn="ctr"/>
            <a:endParaRPr lang="en-US" altLang="ko-KR" sz="800" dirty="0">
              <a:solidFill>
                <a:schemeClr val="tx1"/>
              </a:solidFill>
            </a:endParaRPr>
          </a:p>
          <a:p>
            <a:pPr algn="ctr"/>
            <a:r>
              <a:rPr lang="en-US" altLang="ko-KR" sz="1050" b="1" dirty="0" smtClean="0">
                <a:solidFill>
                  <a:schemeClr val="tx1"/>
                </a:solidFill>
              </a:rPr>
              <a:t>070- 555-9090</a:t>
            </a:r>
            <a:endParaRPr lang="ko-KR" altLang="en-US" sz="1050" b="1" dirty="0">
              <a:solidFill>
                <a:schemeClr val="tx1"/>
              </a:solidFill>
            </a:endParaRPr>
          </a:p>
        </p:txBody>
      </p:sp>
      <p:sp>
        <p:nvSpPr>
          <p:cNvPr id="46" name="직사각형 45"/>
          <p:cNvSpPr/>
          <p:nvPr/>
        </p:nvSpPr>
        <p:spPr>
          <a:xfrm>
            <a:off x="2801381" y="3278831"/>
            <a:ext cx="1266563" cy="864096"/>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smtClean="0">
                <a:solidFill>
                  <a:schemeClr val="tx1"/>
                </a:solidFill>
              </a:rPr>
              <a:t>1:1 </a:t>
            </a:r>
            <a:r>
              <a:rPr lang="ko-KR" altLang="en-US" sz="800" dirty="0" smtClean="0">
                <a:solidFill>
                  <a:schemeClr val="tx1"/>
                </a:solidFill>
              </a:rPr>
              <a:t>온라인 문의</a:t>
            </a:r>
            <a:endParaRPr lang="en-US" altLang="ko-KR" sz="800" dirty="0" smtClean="0">
              <a:solidFill>
                <a:schemeClr val="tx1"/>
              </a:solidFill>
            </a:endParaRPr>
          </a:p>
        </p:txBody>
      </p:sp>
      <p:sp>
        <p:nvSpPr>
          <p:cNvPr id="47" name="직사각형 46"/>
          <p:cNvSpPr/>
          <p:nvPr/>
        </p:nvSpPr>
        <p:spPr>
          <a:xfrm>
            <a:off x="604306" y="4339514"/>
            <a:ext cx="1303398" cy="697797"/>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LOGO</a:t>
            </a:r>
          </a:p>
          <a:p>
            <a:pPr algn="ctr"/>
            <a:r>
              <a:rPr lang="en-US" altLang="ko-KR" sz="800" dirty="0">
                <a:solidFill>
                  <a:schemeClr val="tx1"/>
                </a:solidFill>
              </a:rPr>
              <a:t>EOAT</a:t>
            </a:r>
            <a:endParaRPr lang="ko-KR" altLang="en-US" sz="800" dirty="0">
              <a:solidFill>
                <a:schemeClr val="tx1"/>
              </a:solidFill>
            </a:endParaRPr>
          </a:p>
        </p:txBody>
      </p:sp>
      <p:sp>
        <p:nvSpPr>
          <p:cNvPr id="48" name="TextBox 47"/>
          <p:cNvSpPr txBox="1"/>
          <p:nvPr/>
        </p:nvSpPr>
        <p:spPr>
          <a:xfrm>
            <a:off x="1986994" y="4508103"/>
            <a:ext cx="4357717" cy="577081"/>
          </a:xfrm>
          <a:prstGeom prst="rect">
            <a:avLst/>
          </a:prstGeom>
          <a:noFill/>
        </p:spPr>
        <p:txBody>
          <a:bodyPr wrap="square" rtlCol="0">
            <a:spAutoFit/>
          </a:bodyPr>
          <a:lstStyle/>
          <a:p>
            <a:pPr>
              <a:lnSpc>
                <a:spcPct val="150000"/>
              </a:lnSpc>
            </a:pPr>
            <a:r>
              <a:rPr lang="ko-KR" altLang="en-US" sz="700" dirty="0" smtClean="0"/>
              <a:t>상호</a:t>
            </a:r>
            <a:r>
              <a:rPr lang="en-US" altLang="ko-KR" sz="700" dirty="0" smtClean="0"/>
              <a:t>: </a:t>
            </a:r>
            <a:r>
              <a:rPr lang="ko-KR" altLang="en-US" sz="700" dirty="0" err="1" smtClean="0"/>
              <a:t>고고툴즈</a:t>
            </a:r>
            <a:r>
              <a:rPr lang="ko-KR" altLang="en-US" sz="700" dirty="0" smtClean="0"/>
              <a:t>   사업자번호</a:t>
            </a:r>
            <a:r>
              <a:rPr lang="en-US" altLang="ko-KR" sz="700" dirty="0" smtClean="0"/>
              <a:t>: 123-45-67890   </a:t>
            </a:r>
            <a:r>
              <a:rPr lang="ko-KR" altLang="en-US" sz="700" dirty="0" smtClean="0"/>
              <a:t>대표</a:t>
            </a:r>
            <a:r>
              <a:rPr lang="en-US" altLang="ko-KR" sz="700" dirty="0" smtClean="0"/>
              <a:t>: </a:t>
            </a:r>
            <a:r>
              <a:rPr lang="ko-KR" altLang="en-US" sz="700" dirty="0" smtClean="0"/>
              <a:t>김윤희 통신판매 등록번호</a:t>
            </a:r>
            <a:r>
              <a:rPr lang="en-US" altLang="ko-KR" sz="700" dirty="0" smtClean="0"/>
              <a:t>: </a:t>
            </a:r>
            <a:r>
              <a:rPr lang="ko-KR" altLang="en-US" sz="700" dirty="0"/>
              <a:t>제</a:t>
            </a:r>
            <a:r>
              <a:rPr lang="en-US" altLang="ko-KR" sz="700" dirty="0" smtClean="0"/>
              <a:t>2020-</a:t>
            </a:r>
            <a:r>
              <a:rPr lang="ko-KR" altLang="en-US" sz="700" dirty="0" smtClean="0"/>
              <a:t>서울구로</a:t>
            </a:r>
            <a:r>
              <a:rPr lang="en-US" altLang="ko-KR" sz="700" dirty="0" smtClean="0"/>
              <a:t>3456</a:t>
            </a:r>
            <a:r>
              <a:rPr lang="ko-KR" altLang="en-US" sz="700" dirty="0" smtClean="0"/>
              <a:t>호</a:t>
            </a:r>
            <a:endParaRPr lang="en-US" altLang="ko-KR" sz="700" dirty="0" smtClean="0"/>
          </a:p>
          <a:p>
            <a:pPr>
              <a:lnSpc>
                <a:spcPct val="150000"/>
              </a:lnSpc>
            </a:pPr>
            <a:r>
              <a:rPr lang="ko-KR" altLang="en-US" sz="700" dirty="0" smtClean="0"/>
              <a:t>주소</a:t>
            </a:r>
            <a:r>
              <a:rPr lang="en-US" altLang="ko-KR" sz="700" dirty="0" smtClean="0"/>
              <a:t>: </a:t>
            </a:r>
            <a:r>
              <a:rPr lang="ko-KR" altLang="en-US" sz="700" dirty="0" smtClean="0"/>
              <a:t>서울시 구로구 구로동 </a:t>
            </a:r>
            <a:r>
              <a:rPr lang="en-US" altLang="ko-KR" sz="700" dirty="0" smtClean="0"/>
              <a:t>100-100 </a:t>
            </a:r>
            <a:r>
              <a:rPr lang="ko-KR" altLang="en-US" sz="700" dirty="0" smtClean="0"/>
              <a:t>돈벼락빌딩 </a:t>
            </a:r>
            <a:r>
              <a:rPr lang="en-US" altLang="ko-KR" sz="700" dirty="0" smtClean="0"/>
              <a:t>A</a:t>
            </a:r>
            <a:r>
              <a:rPr lang="ko-KR" altLang="en-US" sz="700" dirty="0" smtClean="0"/>
              <a:t>동 </a:t>
            </a:r>
            <a:r>
              <a:rPr lang="en-US" altLang="ko-KR" sz="700" dirty="0" smtClean="0"/>
              <a:t>333</a:t>
            </a:r>
            <a:r>
              <a:rPr lang="ko-KR" altLang="en-US" sz="700" dirty="0" smtClean="0"/>
              <a:t>호  </a:t>
            </a:r>
            <a:r>
              <a:rPr lang="en-US" altLang="ko-KR" sz="700" dirty="0" smtClean="0"/>
              <a:t>070-1111-2222</a:t>
            </a:r>
          </a:p>
          <a:p>
            <a:pPr>
              <a:lnSpc>
                <a:spcPct val="150000"/>
              </a:lnSpc>
            </a:pPr>
            <a:r>
              <a:rPr lang="en-US" altLang="ko-KR" sz="700" dirty="0" smtClean="0"/>
              <a:t>E-mail: </a:t>
            </a:r>
            <a:r>
              <a:rPr lang="en-US" altLang="ko-KR" sz="700" dirty="0" smtClean="0">
                <a:hlinkClick r:id="rId2"/>
              </a:rPr>
              <a:t>think@gogotool.com</a:t>
            </a:r>
            <a:r>
              <a:rPr lang="en-US" altLang="ko-KR" sz="700" dirty="0" smtClean="0"/>
              <a:t>   copyright GOGOTOOLS.,</a:t>
            </a:r>
            <a:r>
              <a:rPr lang="en-US" altLang="ko-KR" sz="700" dirty="0" err="1" smtClean="0"/>
              <a:t>co.LTD</a:t>
            </a:r>
            <a:endParaRPr lang="ko-KR" altLang="en-US" sz="700" dirty="0"/>
          </a:p>
        </p:txBody>
      </p:sp>
      <p:sp>
        <p:nvSpPr>
          <p:cNvPr id="23" name="타원 22"/>
          <p:cNvSpPr/>
          <p:nvPr/>
        </p:nvSpPr>
        <p:spPr>
          <a:xfrm>
            <a:off x="6339794" y="4436095"/>
            <a:ext cx="601216" cy="601216"/>
          </a:xfrm>
          <a:prstGeom prst="ellipse">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가입사실 확인</a:t>
            </a:r>
            <a:endParaRPr lang="ko-KR" altLang="en-US" sz="900" dirty="0">
              <a:solidFill>
                <a:schemeClr val="tx1"/>
              </a:solidFill>
            </a:endParaRPr>
          </a:p>
        </p:txBody>
      </p:sp>
      <p:sp>
        <p:nvSpPr>
          <p:cNvPr id="50" name="직사각형 49"/>
          <p:cNvSpPr/>
          <p:nvPr/>
        </p:nvSpPr>
        <p:spPr>
          <a:xfrm>
            <a:off x="2217232" y="704345"/>
            <a:ext cx="986616" cy="19543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New Product</a:t>
            </a:r>
            <a:endParaRPr lang="ko-KR" altLang="en-US" sz="800" dirty="0">
              <a:solidFill>
                <a:schemeClr val="tx1"/>
              </a:solidFill>
            </a:endParaRPr>
          </a:p>
        </p:txBody>
      </p:sp>
      <p:grpSp>
        <p:nvGrpSpPr>
          <p:cNvPr id="52" name="그룹 51"/>
          <p:cNvGrpSpPr/>
          <p:nvPr/>
        </p:nvGrpSpPr>
        <p:grpSpPr>
          <a:xfrm>
            <a:off x="2178162" y="976945"/>
            <a:ext cx="4658922" cy="1994472"/>
            <a:chOff x="2181331" y="4026816"/>
            <a:chExt cx="4658922" cy="1994472"/>
          </a:xfrm>
        </p:grpSpPr>
        <p:grpSp>
          <p:nvGrpSpPr>
            <p:cNvPr id="53" name="그룹 52"/>
            <p:cNvGrpSpPr/>
            <p:nvPr/>
          </p:nvGrpSpPr>
          <p:grpSpPr>
            <a:xfrm>
              <a:off x="5364088" y="4026816"/>
              <a:ext cx="1476165" cy="1994472"/>
              <a:chOff x="5364088" y="4026816"/>
              <a:chExt cx="1476165" cy="1994472"/>
            </a:xfrm>
          </p:grpSpPr>
          <p:grpSp>
            <p:nvGrpSpPr>
              <p:cNvPr id="68" name="그룹 67"/>
              <p:cNvGrpSpPr/>
              <p:nvPr/>
            </p:nvGrpSpPr>
            <p:grpSpPr>
              <a:xfrm>
                <a:off x="5400093" y="4026816"/>
                <a:ext cx="1346656" cy="1346400"/>
                <a:chOff x="5400093" y="4026816"/>
                <a:chExt cx="1346656" cy="1346400"/>
              </a:xfrm>
            </p:grpSpPr>
            <p:sp>
              <p:nvSpPr>
                <p:cNvPr id="72" name="직사각형 71"/>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7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 name="TextBox 68"/>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70" name="TextBox 69"/>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71" name="모서리가 둥근 직사각형 70"/>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54" name="그룹 53"/>
            <p:cNvGrpSpPr/>
            <p:nvPr/>
          </p:nvGrpSpPr>
          <p:grpSpPr>
            <a:xfrm>
              <a:off x="3772709" y="4026816"/>
              <a:ext cx="1476165" cy="1994472"/>
              <a:chOff x="5364088" y="4026816"/>
              <a:chExt cx="1476165" cy="1994472"/>
            </a:xfrm>
          </p:grpSpPr>
          <p:grpSp>
            <p:nvGrpSpPr>
              <p:cNvPr id="62" name="그룹 61"/>
              <p:cNvGrpSpPr/>
              <p:nvPr/>
            </p:nvGrpSpPr>
            <p:grpSpPr>
              <a:xfrm>
                <a:off x="5400093" y="4026816"/>
                <a:ext cx="1346656" cy="1346400"/>
                <a:chOff x="5400093" y="4026816"/>
                <a:chExt cx="1346656" cy="1346400"/>
              </a:xfrm>
            </p:grpSpPr>
            <p:sp>
              <p:nvSpPr>
                <p:cNvPr id="66" name="직사각형 65"/>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6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3" name="TextBox 62"/>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64" name="TextBox 63"/>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65" name="모서리가 둥근 직사각형 64"/>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nvGrpSpPr>
            <p:cNvPr id="55" name="그룹 54"/>
            <p:cNvGrpSpPr/>
            <p:nvPr/>
          </p:nvGrpSpPr>
          <p:grpSpPr>
            <a:xfrm>
              <a:off x="2181331" y="4026816"/>
              <a:ext cx="1476165" cy="1994472"/>
              <a:chOff x="5364088" y="4026816"/>
              <a:chExt cx="1476165" cy="1994472"/>
            </a:xfrm>
          </p:grpSpPr>
          <p:grpSp>
            <p:nvGrpSpPr>
              <p:cNvPr id="56" name="그룹 55"/>
              <p:cNvGrpSpPr/>
              <p:nvPr/>
            </p:nvGrpSpPr>
            <p:grpSpPr>
              <a:xfrm>
                <a:off x="5400093" y="4026816"/>
                <a:ext cx="1346656" cy="1346400"/>
                <a:chOff x="5400093" y="4026816"/>
                <a:chExt cx="1346656" cy="1346400"/>
              </a:xfrm>
            </p:grpSpPr>
            <p:sp>
              <p:nvSpPr>
                <p:cNvPr id="60" name="직사각형 59"/>
                <p:cNvSpPr/>
                <p:nvPr/>
              </p:nvSpPr>
              <p:spPr>
                <a:xfrm>
                  <a:off x="5400093" y="4026816"/>
                  <a:ext cx="1346656" cy="1346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solidFill>
                      <a:schemeClr val="tx1"/>
                    </a:solidFill>
                  </a:endParaRPr>
                </a:p>
              </p:txBody>
            </p:sp>
            <p:pic>
              <p:nvPicPr>
                <p:cNvPr id="6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8827" y="4237155"/>
                  <a:ext cx="1229187" cy="9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 name="TextBox 56"/>
              <p:cNvSpPr txBox="1"/>
              <p:nvPr/>
            </p:nvSpPr>
            <p:spPr>
              <a:xfrm>
                <a:off x="5364088" y="5396076"/>
                <a:ext cx="1476165" cy="415498"/>
              </a:xfrm>
              <a:prstGeom prst="rect">
                <a:avLst/>
              </a:prstGeom>
              <a:noFill/>
            </p:spPr>
            <p:txBody>
              <a:bodyPr wrap="square" rtlCol="0">
                <a:spAutoFit/>
              </a:bodyPr>
              <a:lstStyle/>
              <a:p>
                <a:r>
                  <a:rPr lang="ko-KR" altLang="en-US" sz="700" dirty="0" err="1" smtClean="0"/>
                  <a:t>제품명제품명제품명제품명제품명제품명제품명제품명제품명제품명제품명제품명</a:t>
                </a:r>
                <a:endParaRPr lang="ko-KR" altLang="en-US" sz="700" dirty="0"/>
              </a:p>
            </p:txBody>
          </p:sp>
          <p:sp>
            <p:nvSpPr>
              <p:cNvPr id="58" name="TextBox 57"/>
              <p:cNvSpPr txBox="1"/>
              <p:nvPr/>
            </p:nvSpPr>
            <p:spPr>
              <a:xfrm>
                <a:off x="5836210" y="5821233"/>
                <a:ext cx="910539" cy="200055"/>
              </a:xfrm>
              <a:prstGeom prst="rect">
                <a:avLst/>
              </a:prstGeom>
              <a:noFill/>
            </p:spPr>
            <p:txBody>
              <a:bodyPr wrap="square" rtlCol="0">
                <a:spAutoFit/>
              </a:bodyPr>
              <a:lstStyle/>
              <a:p>
                <a:pPr algn="r"/>
                <a:r>
                  <a:rPr lang="en-US" altLang="ko-KR" sz="700" dirty="0" smtClean="0"/>
                  <a:t>1,234,567,890</a:t>
                </a:r>
                <a:endParaRPr lang="ko-KR" altLang="en-US" sz="700" dirty="0"/>
              </a:p>
            </p:txBody>
          </p:sp>
          <p:sp>
            <p:nvSpPr>
              <p:cNvPr id="59" name="모서리가 둥근 직사각형 58"/>
              <p:cNvSpPr/>
              <p:nvPr/>
            </p:nvSpPr>
            <p:spPr>
              <a:xfrm>
                <a:off x="5458828" y="5883950"/>
                <a:ext cx="121008" cy="90010"/>
              </a:xfrm>
              <a:prstGeom prst="round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a:t>
                </a:r>
                <a:endParaRPr lang="ko-KR" altLang="en-US" sz="700" dirty="0">
                  <a:solidFill>
                    <a:schemeClr val="tx1"/>
                  </a:solidFill>
                </a:endParaRPr>
              </a:p>
            </p:txBody>
          </p:sp>
        </p:grpSp>
      </p:grpSp>
      <p:sp>
        <p:nvSpPr>
          <p:cNvPr id="35" name="직사각형 34"/>
          <p:cNvSpPr/>
          <p:nvPr/>
        </p:nvSpPr>
        <p:spPr>
          <a:xfrm>
            <a:off x="6339794" y="4436094"/>
            <a:ext cx="621478" cy="601217"/>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6247720" y="4364087"/>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3</a:t>
            </a:r>
            <a:endParaRPr lang="ko-KR" altLang="en-US" sz="1000" dirty="0">
              <a:solidFill>
                <a:srgbClr val="FF0000"/>
              </a:solidFill>
            </a:endParaRPr>
          </a:p>
        </p:txBody>
      </p:sp>
      <p:graphicFrame>
        <p:nvGraphicFramePr>
          <p:cNvPr id="37" name="표 36"/>
          <p:cNvGraphicFramePr>
            <a:graphicFrameLocks noGrp="1"/>
          </p:cNvGraphicFramePr>
          <p:nvPr>
            <p:extLst>
              <p:ext uri="{D42A27DB-BD31-4B8C-83A1-F6EECF244321}">
                <p14:modId xmlns:p14="http://schemas.microsoft.com/office/powerpoint/2010/main" val="2787719284"/>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최신 공지사항 노출</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고객센터 온라인문의로 이동</a:t>
                      </a: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PG</a:t>
                      </a:r>
                      <a:r>
                        <a:rPr lang="ko-KR" altLang="en-US" sz="800" b="0" dirty="0" smtClean="0">
                          <a:solidFill>
                            <a:schemeClr val="tx1"/>
                          </a:solidFill>
                        </a:rPr>
                        <a:t>사 체결 완료 후 노출될</a:t>
                      </a:r>
                      <a:r>
                        <a:rPr lang="ko-KR" altLang="en-US" sz="800" b="0" baseline="0" dirty="0" smtClean="0">
                          <a:solidFill>
                            <a:schemeClr val="tx1"/>
                          </a:solidFill>
                        </a:rPr>
                        <a:t> 영역</a:t>
                      </a:r>
                      <a:r>
                        <a:rPr lang="en-US" altLang="ko-KR" sz="800" b="0" baseline="0" dirty="0" smtClean="0">
                          <a:solidFill>
                            <a:schemeClr val="tx1"/>
                          </a:solidFill>
                        </a:rPr>
                        <a:t>.</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sp>
        <p:nvSpPr>
          <p:cNvPr id="38" name="직사각형 37"/>
          <p:cNvSpPr/>
          <p:nvPr/>
        </p:nvSpPr>
        <p:spPr>
          <a:xfrm>
            <a:off x="2782008" y="3212975"/>
            <a:ext cx="1329100" cy="963248"/>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2745536" y="3153062"/>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rgbClr val="FF0000"/>
                </a:solidFill>
              </a:rPr>
              <a:t>2</a:t>
            </a:r>
            <a:endParaRPr lang="ko-KR" altLang="en-US" sz="1000" dirty="0">
              <a:solidFill>
                <a:srgbClr val="FF0000"/>
              </a:solidFill>
            </a:endParaRPr>
          </a:p>
        </p:txBody>
      </p:sp>
      <p:sp>
        <p:nvSpPr>
          <p:cNvPr id="4" name="TextBox 3"/>
          <p:cNvSpPr txBox="1"/>
          <p:nvPr/>
        </p:nvSpPr>
        <p:spPr>
          <a:xfrm>
            <a:off x="2094866" y="4339515"/>
            <a:ext cx="543739" cy="200055"/>
          </a:xfrm>
          <a:prstGeom prst="rect">
            <a:avLst/>
          </a:prstGeom>
          <a:noFill/>
        </p:spPr>
        <p:txBody>
          <a:bodyPr wrap="none" rtlCol="0">
            <a:spAutoFit/>
          </a:bodyPr>
          <a:lstStyle/>
          <a:p>
            <a:r>
              <a:rPr lang="ko-KR" altLang="en-US" sz="700" dirty="0" smtClean="0"/>
              <a:t>이용약관</a:t>
            </a:r>
            <a:endParaRPr lang="ko-KR" altLang="en-US" sz="700" dirty="0"/>
          </a:p>
        </p:txBody>
      </p:sp>
      <p:sp>
        <p:nvSpPr>
          <p:cNvPr id="41" name="TextBox 40"/>
          <p:cNvSpPr txBox="1"/>
          <p:nvPr/>
        </p:nvSpPr>
        <p:spPr>
          <a:xfrm>
            <a:off x="2638605" y="4339515"/>
            <a:ext cx="934871" cy="200055"/>
          </a:xfrm>
          <a:prstGeom prst="rect">
            <a:avLst/>
          </a:prstGeom>
          <a:noFill/>
        </p:spPr>
        <p:txBody>
          <a:bodyPr wrap="none" rtlCol="0">
            <a:spAutoFit/>
          </a:bodyPr>
          <a:lstStyle/>
          <a:p>
            <a:r>
              <a:rPr lang="ko-KR" altLang="en-US" sz="700" dirty="0" smtClean="0"/>
              <a:t>개인정보 처리방침</a:t>
            </a:r>
            <a:endParaRPr lang="ko-KR" altLang="en-US" sz="700" dirty="0"/>
          </a:p>
        </p:txBody>
      </p:sp>
      <p:sp>
        <p:nvSpPr>
          <p:cNvPr id="49" name="TextBox 48"/>
          <p:cNvSpPr txBox="1"/>
          <p:nvPr/>
        </p:nvSpPr>
        <p:spPr>
          <a:xfrm>
            <a:off x="3614819" y="4339515"/>
            <a:ext cx="992579" cy="200055"/>
          </a:xfrm>
          <a:prstGeom prst="rect">
            <a:avLst/>
          </a:prstGeom>
          <a:noFill/>
        </p:spPr>
        <p:txBody>
          <a:bodyPr wrap="none" rtlCol="0">
            <a:spAutoFit/>
          </a:bodyPr>
          <a:lstStyle/>
          <a:p>
            <a:r>
              <a:rPr lang="ko-KR" altLang="en-US" sz="700" smtClean="0"/>
              <a:t>이메일무단수집거부</a:t>
            </a:r>
            <a:endParaRPr lang="ko-KR" altLang="en-US" sz="700" dirty="0"/>
          </a:p>
        </p:txBody>
      </p:sp>
      <p:sp>
        <p:nvSpPr>
          <p:cNvPr id="51" name="TextBox 50"/>
          <p:cNvSpPr txBox="1"/>
          <p:nvPr/>
        </p:nvSpPr>
        <p:spPr>
          <a:xfrm>
            <a:off x="4607398" y="4339515"/>
            <a:ext cx="1505540" cy="200055"/>
          </a:xfrm>
          <a:prstGeom prst="rect">
            <a:avLst/>
          </a:prstGeom>
          <a:noFill/>
        </p:spPr>
        <p:txBody>
          <a:bodyPr wrap="none" rtlCol="0">
            <a:spAutoFit/>
          </a:bodyPr>
          <a:lstStyle/>
          <a:p>
            <a:r>
              <a:rPr lang="ko-KR" altLang="en-US" sz="700" dirty="0" err="1" smtClean="0"/>
              <a:t>정보통신망보호법등에</a:t>
            </a:r>
            <a:r>
              <a:rPr lang="ko-KR" altLang="en-US" sz="700" dirty="0" smtClean="0"/>
              <a:t> 관한 법률</a:t>
            </a:r>
            <a:endParaRPr lang="ko-KR" altLang="en-US" sz="700" dirty="0"/>
          </a:p>
        </p:txBody>
      </p:sp>
      <p:sp>
        <p:nvSpPr>
          <p:cNvPr id="75" name="직사각형 74"/>
          <p:cNvSpPr/>
          <p:nvPr/>
        </p:nvSpPr>
        <p:spPr>
          <a:xfrm>
            <a:off x="672692" y="3501008"/>
            <a:ext cx="2037848" cy="6631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800" dirty="0" smtClean="0">
              <a:solidFill>
                <a:schemeClr val="tx1"/>
              </a:solidFill>
            </a:endParaRPr>
          </a:p>
        </p:txBody>
      </p:sp>
      <p:sp>
        <p:nvSpPr>
          <p:cNvPr id="74" name="TextBox 73"/>
          <p:cNvSpPr txBox="1"/>
          <p:nvPr/>
        </p:nvSpPr>
        <p:spPr>
          <a:xfrm>
            <a:off x="683147" y="3515408"/>
            <a:ext cx="1872629" cy="630942"/>
          </a:xfrm>
          <a:prstGeom prst="rect">
            <a:avLst/>
          </a:prstGeom>
          <a:noFill/>
        </p:spPr>
        <p:txBody>
          <a:bodyPr wrap="none" rtlCol="0">
            <a:spAutoFit/>
          </a:bodyPr>
          <a:lstStyle/>
          <a:p>
            <a:r>
              <a:rPr lang="en-US" altLang="ko-KR" sz="700" dirty="0" smtClean="0"/>
              <a:t>- </a:t>
            </a:r>
            <a:r>
              <a:rPr lang="ko-KR" altLang="en-US" sz="700" dirty="0" err="1" smtClean="0"/>
              <a:t>고고툴즈</a:t>
            </a:r>
            <a:r>
              <a:rPr lang="ko-KR" altLang="en-US" sz="700" dirty="0" smtClean="0"/>
              <a:t> 쇼핑몰이 </a:t>
            </a:r>
            <a:r>
              <a:rPr lang="ko-KR" altLang="en-US" sz="700" dirty="0" err="1" smtClean="0"/>
              <a:t>오픈했습니다</a:t>
            </a:r>
            <a:r>
              <a:rPr lang="en-US" altLang="ko-KR" sz="700" dirty="0" smtClean="0"/>
              <a:t>.</a:t>
            </a:r>
          </a:p>
          <a:p>
            <a:endParaRPr lang="en-US" altLang="ko-KR" sz="700" dirty="0"/>
          </a:p>
          <a:p>
            <a:r>
              <a:rPr lang="en-US" altLang="ko-KR" sz="700" dirty="0" smtClean="0"/>
              <a:t>- 2020</a:t>
            </a:r>
            <a:r>
              <a:rPr lang="ko-KR" altLang="en-US" sz="700" dirty="0" smtClean="0"/>
              <a:t>년 </a:t>
            </a:r>
            <a:r>
              <a:rPr lang="en-US" altLang="ko-KR" sz="700" dirty="0" smtClean="0"/>
              <a:t>3</a:t>
            </a:r>
            <a:r>
              <a:rPr lang="ko-KR" altLang="en-US" sz="700" dirty="0" smtClean="0"/>
              <a:t>월 무이자 카드 알림</a:t>
            </a:r>
            <a:r>
              <a:rPr lang="en-US" altLang="ko-KR" sz="700" dirty="0" smtClean="0"/>
              <a:t>.</a:t>
            </a:r>
          </a:p>
          <a:p>
            <a:endParaRPr lang="en-US" altLang="ko-KR" sz="700" dirty="0" smtClean="0"/>
          </a:p>
          <a:p>
            <a:r>
              <a:rPr lang="en-US" altLang="ko-KR" sz="700" dirty="0" smtClean="0"/>
              <a:t>- </a:t>
            </a:r>
            <a:r>
              <a:rPr lang="ko-KR" altLang="en-US" sz="700" dirty="0" smtClean="0"/>
              <a:t>신종코로나</a:t>
            </a:r>
            <a:r>
              <a:rPr lang="en-US" altLang="ko-KR" sz="700" dirty="0" smtClean="0"/>
              <a:t>19</a:t>
            </a:r>
            <a:r>
              <a:rPr lang="ko-KR" altLang="en-US" sz="700" dirty="0" smtClean="0"/>
              <a:t>는 </a:t>
            </a:r>
            <a:r>
              <a:rPr lang="ko-KR" altLang="en-US" sz="700" dirty="0" err="1" smtClean="0"/>
              <a:t>고고툴즈와</a:t>
            </a:r>
            <a:r>
              <a:rPr lang="ko-KR" altLang="en-US" sz="700" dirty="0" smtClean="0"/>
              <a:t> 무관합니다</a:t>
            </a:r>
            <a:r>
              <a:rPr lang="en-US" altLang="ko-KR" sz="700" dirty="0" smtClean="0"/>
              <a:t>.</a:t>
            </a:r>
            <a:endParaRPr lang="ko-KR" altLang="en-US" sz="700" dirty="0"/>
          </a:p>
        </p:txBody>
      </p:sp>
      <p:sp>
        <p:nvSpPr>
          <p:cNvPr id="76" name="직사각형 75"/>
          <p:cNvSpPr/>
          <p:nvPr/>
        </p:nvSpPr>
        <p:spPr>
          <a:xfrm>
            <a:off x="657894" y="3449375"/>
            <a:ext cx="2087642" cy="726847"/>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546446" y="3422926"/>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
        <p:nvSpPr>
          <p:cNvPr id="6" name="직사각형 5"/>
          <p:cNvSpPr/>
          <p:nvPr/>
        </p:nvSpPr>
        <p:spPr>
          <a:xfrm>
            <a:off x="705046" y="3233932"/>
            <a:ext cx="873957" cy="215444"/>
          </a:xfrm>
          <a:prstGeom prst="rect">
            <a:avLst/>
          </a:prstGeom>
        </p:spPr>
        <p:txBody>
          <a:bodyPr wrap="none">
            <a:spAutoFit/>
          </a:bodyPr>
          <a:lstStyle/>
          <a:p>
            <a:r>
              <a:rPr lang="ko-KR" altLang="en-US" sz="800" dirty="0"/>
              <a:t>▶ 공지사항 ◀</a:t>
            </a:r>
            <a:endParaRPr lang="en-US" altLang="ko-KR" sz="800" dirty="0"/>
          </a:p>
        </p:txBody>
      </p:sp>
    </p:spTree>
    <p:extLst>
      <p:ext uri="{BB962C8B-B14F-4D97-AF65-F5344CB8AC3E}">
        <p14:creationId xmlns:p14="http://schemas.microsoft.com/office/powerpoint/2010/main" val="23488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p:cNvSpPr/>
          <p:nvPr/>
        </p:nvSpPr>
        <p:spPr>
          <a:xfrm>
            <a:off x="-1837" y="0"/>
            <a:ext cx="698477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오른쪽 중괄호 61"/>
          <p:cNvSpPr/>
          <p:nvPr/>
        </p:nvSpPr>
        <p:spPr>
          <a:xfrm>
            <a:off x="3851920" y="1628800"/>
            <a:ext cx="432048" cy="418203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aphicFrame>
        <p:nvGraphicFramePr>
          <p:cNvPr id="66" name="표 65"/>
          <p:cNvGraphicFramePr>
            <a:graphicFrameLocks noGrp="1"/>
          </p:cNvGraphicFramePr>
          <p:nvPr>
            <p:extLst>
              <p:ext uri="{D42A27DB-BD31-4B8C-83A1-F6EECF244321}">
                <p14:modId xmlns:p14="http://schemas.microsoft.com/office/powerpoint/2010/main" val="4050996921"/>
              </p:ext>
            </p:extLst>
          </p:nvPr>
        </p:nvGraphicFramePr>
        <p:xfrm>
          <a:off x="7380312" y="936394"/>
          <a:ext cx="1763688" cy="5927390"/>
        </p:xfrm>
        <a:graphic>
          <a:graphicData uri="http://schemas.openxmlformats.org/drawingml/2006/table">
            <a:tbl>
              <a:tblPr firstRow="1" bandRow="1">
                <a:tableStyleId>{93296810-A885-4BE3-A3E7-6D5BEEA58F35}</a:tableStyleId>
              </a:tblPr>
              <a:tblGrid>
                <a:gridCol w="344886"/>
                <a:gridCol w="1418802"/>
              </a:tblGrid>
              <a:tr h="423385">
                <a:tc>
                  <a:txBody>
                    <a:bodyPr/>
                    <a:lstStyle/>
                    <a:p>
                      <a:pPr latinLnBrk="1"/>
                      <a:r>
                        <a:rPr lang="ko-KR" altLang="en-US" sz="1000" b="0" dirty="0" smtClean="0">
                          <a:solidFill>
                            <a:srgbClr val="FF0000"/>
                          </a:solidFill>
                        </a:rPr>
                        <a:t>①</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상품</a:t>
                      </a:r>
                      <a:r>
                        <a:rPr lang="en-US" altLang="ko-KR" sz="800" b="0" dirty="0" smtClean="0">
                          <a:solidFill>
                            <a:schemeClr val="tx1"/>
                          </a:solidFill>
                        </a:rPr>
                        <a:t> </a:t>
                      </a:r>
                      <a:r>
                        <a:rPr lang="ko-KR" altLang="en-US" sz="800" b="0" dirty="0" smtClean="0">
                          <a:solidFill>
                            <a:schemeClr val="tx1"/>
                          </a:solidFill>
                        </a:rPr>
                        <a:t>등록</a:t>
                      </a:r>
                      <a:r>
                        <a:rPr lang="ko-KR" altLang="en-US" sz="800" b="0" baseline="0" dirty="0" smtClean="0">
                          <a:solidFill>
                            <a:schemeClr val="tx1"/>
                          </a:solidFill>
                        </a:rPr>
                        <a:t> 무제한</a:t>
                      </a: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b="0" dirty="0" smtClean="0">
                          <a:solidFill>
                            <a:srgbClr val="FF0000"/>
                          </a:solidFill>
                        </a:rPr>
                        <a:t>②</a:t>
                      </a:r>
                      <a:endParaRPr lang="ko-KR" altLang="en-US" sz="1000" b="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③</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④</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⑤</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⑥</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⑦</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⑧</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⑨</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⑩</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⑪</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⑫</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⑬</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r h="423385">
                <a:tc>
                  <a:txBody>
                    <a:bodyPr/>
                    <a:lstStyle/>
                    <a:p>
                      <a:pPr latinLnBrk="1"/>
                      <a:r>
                        <a:rPr lang="ko-KR" altLang="en-US" sz="1000" dirty="0" smtClean="0">
                          <a:solidFill>
                            <a:srgbClr val="FF0000"/>
                          </a:solidFill>
                        </a:rPr>
                        <a:t>⑭</a:t>
                      </a:r>
                      <a:endParaRPr lang="ko-KR" altLang="en-US" sz="1000" dirty="0">
                        <a:solidFill>
                          <a:srgbClr val="FF0000"/>
                        </a:solidFill>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c>
                  <a:txBody>
                    <a:bodyPr/>
                    <a:lstStyle/>
                    <a:p>
                      <a:pPr latinLnBrk="1"/>
                      <a:endParaRPr lang="ko-KR" altLang="en-US" sz="800" b="0" dirty="0">
                        <a:solidFill>
                          <a:schemeClr val="tx1"/>
                        </a:solidFill>
                      </a:endParaRPr>
                    </a:p>
                  </a:txBody>
                  <a:tcPr marL="36000" marR="3600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noFill/>
                  </a:tcPr>
                </a:tc>
              </a:tr>
            </a:tbl>
          </a:graphicData>
        </a:graphic>
      </p:graphicFrame>
      <p:grpSp>
        <p:nvGrpSpPr>
          <p:cNvPr id="63" name="그룹 62"/>
          <p:cNvGrpSpPr/>
          <p:nvPr/>
        </p:nvGrpSpPr>
        <p:grpSpPr>
          <a:xfrm>
            <a:off x="976677" y="158702"/>
            <a:ext cx="2808313" cy="6639656"/>
            <a:chOff x="976677" y="158702"/>
            <a:chExt cx="2808313" cy="6639656"/>
          </a:xfrm>
        </p:grpSpPr>
        <p:grpSp>
          <p:nvGrpSpPr>
            <p:cNvPr id="60" name="그룹 59"/>
            <p:cNvGrpSpPr/>
            <p:nvPr/>
          </p:nvGrpSpPr>
          <p:grpSpPr>
            <a:xfrm>
              <a:off x="976677" y="2646742"/>
              <a:ext cx="2808313" cy="4151616"/>
              <a:chOff x="-3442" y="1686703"/>
              <a:chExt cx="1903946" cy="2814663"/>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840" y="1686703"/>
                <a:ext cx="1432075" cy="149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2" y="3162568"/>
                <a:ext cx="1903946" cy="13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677" y="158702"/>
              <a:ext cx="2757057" cy="249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 name="타원 68"/>
          <p:cNvSpPr/>
          <p:nvPr/>
        </p:nvSpPr>
        <p:spPr>
          <a:xfrm>
            <a:off x="4312114" y="3640518"/>
            <a:ext cx="158600" cy="158600"/>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1</a:t>
            </a:r>
            <a:endParaRPr lang="ko-KR" altLang="en-US" sz="1000" dirty="0">
              <a:solidFill>
                <a:srgbClr val="FF0000"/>
              </a:solidFill>
            </a:endParaRPr>
          </a:p>
        </p:txBody>
      </p:sp>
    </p:spTree>
    <p:extLst>
      <p:ext uri="{BB962C8B-B14F-4D97-AF65-F5344CB8AC3E}">
        <p14:creationId xmlns:p14="http://schemas.microsoft.com/office/powerpoint/2010/main" val="98562880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7366</TotalTime>
  <Words>2182</Words>
  <Application>Microsoft Office PowerPoint</Application>
  <PresentationFormat>화면 슬라이드 쇼(4:3)</PresentationFormat>
  <Paragraphs>1206</Paragraphs>
  <Slides>29</Slides>
  <Notes>0</Notes>
  <HiddenSlides>0</HiddenSlides>
  <MMClips>0</MMClips>
  <ScaleCrop>false</ScaleCrop>
  <HeadingPairs>
    <vt:vector size="4" baseType="variant">
      <vt:variant>
        <vt:lpstr>테마</vt:lpstr>
      </vt:variant>
      <vt:variant>
        <vt:i4>1</vt:i4>
      </vt:variant>
      <vt:variant>
        <vt:lpstr>슬라이드 제목</vt:lpstr>
      </vt:variant>
      <vt:variant>
        <vt:i4>29</vt:i4>
      </vt:variant>
    </vt:vector>
  </HeadingPairs>
  <TitlesOfParts>
    <vt:vector size="30"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서원일</dc:creator>
  <cp:lastModifiedBy>h</cp:lastModifiedBy>
  <cp:revision>146</cp:revision>
  <dcterms:created xsi:type="dcterms:W3CDTF">2020-01-30T01:33:43Z</dcterms:created>
  <dcterms:modified xsi:type="dcterms:W3CDTF">2020-07-22T10:20:56Z</dcterms:modified>
</cp:coreProperties>
</file>