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3" r:id="rId3"/>
    <p:sldId id="257" r:id="rId4"/>
    <p:sldId id="281" r:id="rId5"/>
    <p:sldId id="260" r:id="rId6"/>
    <p:sldId id="259" r:id="rId7"/>
    <p:sldId id="261" r:id="rId8"/>
    <p:sldId id="262" r:id="rId9"/>
    <p:sldId id="263" r:id="rId10"/>
    <p:sldId id="264" r:id="rId11"/>
    <p:sldId id="271" r:id="rId12"/>
    <p:sldId id="265" r:id="rId13"/>
    <p:sldId id="268" r:id="rId14"/>
    <p:sldId id="267" r:id="rId15"/>
    <p:sldId id="273" r:id="rId16"/>
    <p:sldId id="274" r:id="rId17"/>
    <p:sldId id="272" r:id="rId18"/>
    <p:sldId id="270" r:id="rId19"/>
    <p:sldId id="275" r:id="rId20"/>
    <p:sldId id="278" r:id="rId21"/>
    <p:sldId id="277" r:id="rId22"/>
    <p:sldId id="276" r:id="rId23"/>
    <p:sldId id="280" r:id="rId24"/>
    <p:sldId id="28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2" autoAdjust="0"/>
    <p:restoredTop sz="94660"/>
  </p:normalViewPr>
  <p:slideViewPr>
    <p:cSldViewPr>
      <p:cViewPr varScale="1">
        <p:scale>
          <a:sx n="121" d="100"/>
          <a:sy n="121" d="100"/>
        </p:scale>
        <p:origin x="-108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184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8DC39-7844-4337-8C1C-FE00CDE0582A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8FD90-6A14-4D55-87EA-18B79CAC74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714348" y="3643314"/>
            <a:ext cx="7715304" cy="158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714348" y="3623081"/>
            <a:ext cx="7715304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0" y="6715148"/>
            <a:ext cx="785786" cy="142852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altLang="ko-KR" dirty="0" err="1" smtClean="0"/>
              <a:t>gogosoft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708797"/>
            <a:ext cx="2133600" cy="149203"/>
          </a:xfrm>
        </p:spPr>
        <p:txBody>
          <a:bodyPr/>
          <a:lstStyle>
            <a:lvl1pPr>
              <a:defRPr sz="700"/>
            </a:lvl1pPr>
          </a:lstStyle>
          <a:p>
            <a:fld id="{3A4B8BE9-51AB-489E-AEC3-A083C783BFE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4282" y="6715148"/>
            <a:ext cx="8786874" cy="1588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14282" y="214290"/>
            <a:ext cx="8786874" cy="158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142844" y="0"/>
            <a:ext cx="26292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MAMISON Guesthouse web site Project</a:t>
            </a:r>
            <a:endParaRPr lang="ko-KR" altLang="en-US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gogosoft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8BE9-51AB-489E-AEC3-A083C783BF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js7183@hotmail.com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ljs7183@hotmai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js7183@hot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00024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MAMISON </a:t>
            </a:r>
            <a:r>
              <a:rPr lang="ko-KR" altLang="en-US" sz="4000" dirty="0" smtClean="0"/>
              <a:t>게스트 하우스 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3200" dirty="0" smtClean="0"/>
              <a:t>홈페이지 </a:t>
            </a:r>
            <a:r>
              <a:rPr lang="ko-KR" altLang="en-US" sz="3200" dirty="0" err="1" smtClean="0"/>
              <a:t>기획안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ko-KR" altLang="en-US" dirty="0" smtClean="0"/>
              <a:t>고고소프트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7686" y="378619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V1.0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34563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688" y="17728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위치안내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2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#1-3</a:t>
            </a:r>
            <a:endParaRPr lang="ko-KR" altLang="en-US" sz="1050" dirty="0"/>
          </a:p>
        </p:txBody>
      </p:sp>
      <p:grpSp>
        <p:nvGrpSpPr>
          <p:cNvPr id="64" name="그룹 89"/>
          <p:cNvGrpSpPr/>
          <p:nvPr/>
        </p:nvGrpSpPr>
        <p:grpSpPr>
          <a:xfrm>
            <a:off x="3059832" y="2276872"/>
            <a:ext cx="3816424" cy="1944216"/>
            <a:chOff x="6156176" y="1916832"/>
            <a:chExt cx="1296144" cy="1224136"/>
          </a:xfrm>
        </p:grpSpPr>
        <p:grpSp>
          <p:nvGrpSpPr>
            <p:cNvPr id="65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/>
            <p:cNvSpPr/>
            <p:nvPr/>
          </p:nvSpPr>
          <p:spPr>
            <a:xfrm>
              <a:off x="6578060" y="2415554"/>
              <a:ext cx="434061" cy="213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/>
                <a:t>Google </a:t>
              </a:r>
              <a:r>
                <a:rPr lang="ko-KR" altLang="en-US" sz="800" dirty="0" smtClean="0"/>
                <a:t>지도 이미지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클릭 시 </a:t>
              </a:r>
              <a:r>
                <a:rPr lang="ko-KR" altLang="en-US" sz="800" dirty="0" err="1" smtClean="0"/>
                <a:t>구글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맵</a:t>
              </a:r>
              <a:r>
                <a:rPr lang="ko-KR" altLang="en-US" sz="800" dirty="0" smtClean="0"/>
                <a:t> 이동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915816" y="1916832"/>
            <a:ext cx="35814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주소입니다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주소입니다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주소입니다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주소입니다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주소입니다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주소입니다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3059832" y="4293096"/>
            <a:ext cx="4320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이동경로 안내 이동경로 안내 이동경로 안내 이동경로 안내 이동경로 안내 이동경로 안내 </a:t>
            </a:r>
            <a:endParaRPr lang="en-US" altLang="ko-KR" sz="800" dirty="0" smtClean="0"/>
          </a:p>
          <a:p>
            <a:r>
              <a:rPr lang="ko-KR" altLang="en-US" sz="800" dirty="0" smtClean="0"/>
              <a:t>이동경로 안내 이동경로 안내 이동경로 안내 이동경로 안내</a:t>
            </a:r>
            <a:endParaRPr lang="ko-KR" altLang="en-US" sz="800" dirty="0"/>
          </a:p>
        </p:txBody>
      </p:sp>
      <p:sp>
        <p:nvSpPr>
          <p:cNvPr id="96" name="직사각형 95"/>
          <p:cNvSpPr/>
          <p:nvPr/>
        </p:nvSpPr>
        <p:spPr>
          <a:xfrm>
            <a:off x="1619672" y="4797152"/>
            <a:ext cx="5976664" cy="18002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63688" y="494116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 주변안내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740352" y="4869160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</a:t>
            </a:r>
            <a:r>
              <a:rPr lang="en-US" altLang="ko-KR" sz="1050" dirty="0" smtClean="0"/>
              <a:t>1-4</a:t>
            </a:r>
            <a:endParaRPr lang="ko-KR" altLang="en-US" sz="1050" dirty="0"/>
          </a:p>
        </p:txBody>
      </p:sp>
      <p:sp>
        <p:nvSpPr>
          <p:cNvPr id="35" name="직사각형 34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40" name="직사각형 39"/>
          <p:cNvSpPr/>
          <p:nvPr/>
        </p:nvSpPr>
        <p:spPr>
          <a:xfrm>
            <a:off x="291581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34563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688" y="177281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숙소주변안내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2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위치안내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</a:t>
            </a:r>
            <a:r>
              <a:rPr lang="en-US" altLang="ko-KR" sz="1050" dirty="0" smtClean="0"/>
              <a:t>1-4</a:t>
            </a:r>
            <a:endParaRPr lang="ko-KR" altLang="en-US" sz="1050" dirty="0"/>
          </a:p>
        </p:txBody>
      </p:sp>
      <p:grpSp>
        <p:nvGrpSpPr>
          <p:cNvPr id="4" name="그룹 89"/>
          <p:cNvGrpSpPr/>
          <p:nvPr/>
        </p:nvGrpSpPr>
        <p:grpSpPr>
          <a:xfrm>
            <a:off x="3059832" y="2132856"/>
            <a:ext cx="2016224" cy="1224136"/>
            <a:chOff x="6156176" y="1916832"/>
            <a:chExt cx="1296144" cy="1224136"/>
          </a:xfrm>
        </p:grpSpPr>
        <p:grpSp>
          <p:nvGrpSpPr>
            <p:cNvPr id="5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915816" y="1844824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 주변</a:t>
            </a:r>
            <a:endParaRPr lang="ko-KR" altLang="en-US" sz="800" dirty="0"/>
          </a:p>
        </p:txBody>
      </p:sp>
      <p:sp>
        <p:nvSpPr>
          <p:cNvPr id="95" name="TextBox 94"/>
          <p:cNvSpPr txBox="1"/>
          <p:nvPr/>
        </p:nvSpPr>
        <p:spPr>
          <a:xfrm>
            <a:off x="5220072" y="2276872"/>
            <a:ext cx="2088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주변안내정보 들어갑니다</a:t>
            </a:r>
            <a:r>
              <a:rPr lang="en-US" altLang="ko-KR" sz="800" dirty="0" smtClean="0"/>
              <a:t>. </a:t>
            </a:r>
            <a:endParaRPr lang="en-US" altLang="ko-KR" sz="800" dirty="0" smtClean="0"/>
          </a:p>
        </p:txBody>
      </p:sp>
      <p:sp>
        <p:nvSpPr>
          <p:cNvPr id="96" name="직사각형 95"/>
          <p:cNvSpPr/>
          <p:nvPr/>
        </p:nvSpPr>
        <p:spPr>
          <a:xfrm>
            <a:off x="1619672" y="4797152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740352" y="4797152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91680" y="4869160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5816" y="494116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915816" y="5373216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291581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슬라이드 번호 개체 틀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1" name="바닥글 개체 틀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532859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7728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숙소보기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#2-1</a:t>
            </a:r>
            <a:endParaRPr lang="ko-KR" altLang="en-US" sz="1050" dirty="0"/>
          </a:p>
        </p:txBody>
      </p:sp>
      <p:sp>
        <p:nvSpPr>
          <p:cNvPr id="20" name="TextBox 19"/>
          <p:cNvSpPr txBox="1"/>
          <p:nvPr/>
        </p:nvSpPr>
        <p:spPr>
          <a:xfrm>
            <a:off x="25152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숙소보기</a:t>
            </a:r>
            <a:endParaRPr lang="ko-KR" altLang="en-US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/>
        </p:nvGraphicFramePr>
        <p:xfrm>
          <a:off x="2915817" y="2060848"/>
          <a:ext cx="4536503" cy="3955599"/>
        </p:xfrm>
        <a:graphic>
          <a:graphicData uri="http://schemas.openxmlformats.org/drawingml/2006/table">
            <a:tbl>
              <a:tblPr/>
              <a:tblGrid>
                <a:gridCol w="485736"/>
                <a:gridCol w="404780"/>
                <a:gridCol w="566692"/>
                <a:gridCol w="728604"/>
                <a:gridCol w="2350691"/>
              </a:tblGrid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건물명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층수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호실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수용인원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부대시설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본관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층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101</a:t>
                      </a:r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호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명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더블침대</a:t>
                      </a:r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화장실</a:t>
                      </a:r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en-US" altLang="ko-KR" sz="800" u="sng" dirty="0" err="1" smtClean="0">
                          <a:solidFill>
                            <a:srgbClr val="00B0F0"/>
                          </a:solidFill>
                        </a:rPr>
                        <a:t>wifi</a:t>
                      </a:r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800" u="sng" dirty="0" smtClean="0">
                          <a:solidFill>
                            <a:srgbClr val="00B0F0"/>
                          </a:solidFill>
                        </a:rPr>
                        <a:t>냉장고</a:t>
                      </a:r>
                      <a:r>
                        <a:rPr lang="en-US" altLang="ko-KR" sz="800" u="sng" dirty="0" smtClean="0">
                          <a:solidFill>
                            <a:srgbClr val="00B0F0"/>
                          </a:solidFill>
                        </a:rPr>
                        <a:t>, </a:t>
                      </a:r>
                      <a:r>
                        <a:rPr lang="ko-KR" altLang="en-US" sz="800" u="sng" dirty="0" err="1" smtClean="0">
                          <a:solidFill>
                            <a:srgbClr val="00B0F0"/>
                          </a:solidFill>
                        </a:rPr>
                        <a:t>에어콘</a:t>
                      </a:r>
                      <a:endParaRPr lang="ko-KR" altLang="en-US" sz="800" u="sng" dirty="0">
                        <a:solidFill>
                          <a:srgbClr val="00B0F0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본관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본관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본관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endParaRPr lang="en-US" altLang="ko-KR" sz="800" dirty="0" smtClean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에어컨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에어컨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r>
                        <a:rPr lang="en-US" altLang="ko-KR" sz="80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r>
                        <a:rPr lang="en-US" altLang="ko-KR" sz="80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r>
                        <a:rPr lang="en-US" altLang="ko-KR" sz="80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r>
                        <a:rPr lang="en-US" altLang="ko-KR" sz="80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별관</a:t>
                      </a:r>
                      <a:r>
                        <a:rPr lang="en-US" altLang="ko-KR" sz="80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별관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층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101</a:t>
                      </a:r>
                      <a:r>
                        <a:rPr lang="ko-KR" altLang="en-US" sz="800" dirty="0" smtClean="0"/>
                        <a:t>호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r>
                        <a:rPr lang="ko-KR" altLang="en-US" sz="800" dirty="0" smtClean="0"/>
                        <a:t>명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더블침대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화장실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en-US" altLang="ko-KR" sz="800" dirty="0" err="1" smtClean="0"/>
                        <a:t>wifi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냉장고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에어콘</a:t>
                      </a:r>
                      <a:endParaRPr lang="ko-KR" altLang="en-US" sz="8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9" name="그룹 108"/>
          <p:cNvGrpSpPr/>
          <p:nvPr/>
        </p:nvGrpSpPr>
        <p:grpSpPr>
          <a:xfrm>
            <a:off x="4860032" y="6093296"/>
            <a:ext cx="71438" cy="528638"/>
            <a:chOff x="3588246" y="5749284"/>
            <a:chExt cx="71438" cy="528638"/>
          </a:xfrm>
        </p:grpSpPr>
        <p:sp>
          <p:nvSpPr>
            <p:cNvPr id="110" name="타원 109"/>
            <p:cNvSpPr/>
            <p:nvPr/>
          </p:nvSpPr>
          <p:spPr>
            <a:xfrm>
              <a:off x="3588246" y="57492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3588246" y="59016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588246" y="60540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88246" y="62064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915816" y="1772816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 전체보기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1619672" y="2060848"/>
            <a:ext cx="115212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전체보기</a:t>
            </a:r>
            <a:endParaRPr lang="ko-KR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1619672" y="2276872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619672" y="2492896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619672" y="2708920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619672" y="2924944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23" name="직사각형 12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24" name="직사각형 123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125" name="직사각형 124"/>
          <p:cNvSpPr/>
          <p:nvPr/>
        </p:nvSpPr>
        <p:spPr>
          <a:xfrm>
            <a:off x="399593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슬라이드 번호 개체 틀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7" name="바닥글 개체 틀 1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46805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17728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숙소보기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#2-2</a:t>
            </a:r>
            <a:endParaRPr lang="ko-KR" altLang="en-US" sz="1050" dirty="0"/>
          </a:p>
        </p:txBody>
      </p:sp>
      <p:grpSp>
        <p:nvGrpSpPr>
          <p:cNvPr id="12" name="그룹 89"/>
          <p:cNvGrpSpPr/>
          <p:nvPr/>
        </p:nvGrpSpPr>
        <p:grpSpPr>
          <a:xfrm>
            <a:off x="2915816" y="2620714"/>
            <a:ext cx="2304256" cy="1512168"/>
            <a:chOff x="6156176" y="1916832"/>
            <a:chExt cx="1296144" cy="1224136"/>
          </a:xfrm>
        </p:grpSpPr>
        <p:grpSp>
          <p:nvGrpSpPr>
            <p:cNvPr id="13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직선 연결선 15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/>
            <p:cNvSpPr/>
            <p:nvPr/>
          </p:nvSpPr>
          <p:spPr>
            <a:xfrm>
              <a:off x="6578060" y="2415554"/>
              <a:ext cx="434061" cy="2740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숙소 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대표 이미지</a:t>
              </a:r>
              <a:r>
                <a:rPr lang="en-US" altLang="ko-KR" sz="800" dirty="0" smtClean="0"/>
                <a:t>)</a:t>
              </a:r>
              <a:endParaRPr lang="ko-KR" altLang="en-US" sz="800" dirty="0" smtClean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152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숙소보기</a:t>
            </a:r>
            <a:endParaRPr lang="ko-KR" altLang="en-US" dirty="0"/>
          </a:p>
        </p:txBody>
      </p:sp>
      <p:grpSp>
        <p:nvGrpSpPr>
          <p:cNvPr id="18" name="그룹 89"/>
          <p:cNvGrpSpPr/>
          <p:nvPr/>
        </p:nvGrpSpPr>
        <p:grpSpPr>
          <a:xfrm>
            <a:off x="2915816" y="4348906"/>
            <a:ext cx="4464496" cy="1168326"/>
            <a:chOff x="6156176" y="1916832"/>
            <a:chExt cx="1296144" cy="1224136"/>
          </a:xfrm>
        </p:grpSpPr>
        <p:grpSp>
          <p:nvGrpSpPr>
            <p:cNvPr id="19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직선 연결선 32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/>
          </p:nvSpPr>
          <p:spPr>
            <a:xfrm>
              <a:off x="6296871" y="2384108"/>
              <a:ext cx="1055228" cy="3488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800" dirty="0" smtClean="0"/>
                <a:t>숙소 </a:t>
              </a:r>
              <a:r>
                <a:rPr lang="ko-KR" altLang="en-US" sz="800" dirty="0" smtClean="0"/>
                <a:t>이미지</a:t>
              </a:r>
              <a:endParaRPr lang="ko-KR" altLang="en-US" sz="800" dirty="0" smtClean="0"/>
            </a:p>
          </p:txBody>
        </p:sp>
      </p:grpSp>
      <p:graphicFrame>
        <p:nvGraphicFramePr>
          <p:cNvPr id="106" name="표 105"/>
          <p:cNvGraphicFramePr>
            <a:graphicFrameLocks noGrp="1"/>
          </p:cNvGraphicFramePr>
          <p:nvPr/>
        </p:nvGraphicFramePr>
        <p:xfrm>
          <a:off x="5364088" y="2620714"/>
          <a:ext cx="2016224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584"/>
                <a:gridCol w="133164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본관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층수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수용인원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침대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트윈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부대시설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Wifi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욕조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TV,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냉장고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1619672" y="2060848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전체보기</a:t>
            </a:r>
            <a:endParaRPr lang="ko-KR" altLang="en-US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619672" y="2276872"/>
            <a:ext cx="115212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본관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619672" y="2492896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19672" y="2708920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19672" y="2924944"/>
            <a:ext cx="1152128" cy="21602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별관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15816" y="2332682"/>
            <a:ext cx="9060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본관 </a:t>
            </a:r>
            <a:r>
              <a:rPr lang="en-US" altLang="ko-KR" sz="800" b="1" dirty="0" smtClean="0"/>
              <a:t>1</a:t>
            </a:r>
            <a:r>
              <a:rPr lang="ko-KR" altLang="en-US" sz="800" b="1" dirty="0" smtClean="0"/>
              <a:t>층 </a:t>
            </a:r>
            <a:r>
              <a:rPr lang="en-US" altLang="ko-KR" sz="800" b="1" dirty="0" smtClean="0"/>
              <a:t>101</a:t>
            </a:r>
            <a:r>
              <a:rPr lang="ko-KR" altLang="en-US" sz="800" b="1" dirty="0" smtClean="0"/>
              <a:t>호</a:t>
            </a:r>
            <a:endParaRPr lang="ko-KR" altLang="en-US" sz="800" b="1" dirty="0"/>
          </a:p>
        </p:txBody>
      </p:sp>
      <p:grpSp>
        <p:nvGrpSpPr>
          <p:cNvPr id="99" name="그룹 98"/>
          <p:cNvGrpSpPr/>
          <p:nvPr/>
        </p:nvGrpSpPr>
        <p:grpSpPr>
          <a:xfrm>
            <a:off x="5076056" y="5589240"/>
            <a:ext cx="71438" cy="376238"/>
            <a:chOff x="3588246" y="5749284"/>
            <a:chExt cx="71438" cy="376238"/>
          </a:xfrm>
        </p:grpSpPr>
        <p:sp>
          <p:nvSpPr>
            <p:cNvPr id="100" name="타원 99"/>
            <p:cNvSpPr/>
            <p:nvPr/>
          </p:nvSpPr>
          <p:spPr>
            <a:xfrm>
              <a:off x="3588246" y="57492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/>
            <p:cNvSpPr/>
            <p:nvPr/>
          </p:nvSpPr>
          <p:spPr>
            <a:xfrm>
              <a:off x="3588246" y="59016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3588246" y="60540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915816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본관</a:t>
            </a:r>
            <a:endParaRPr lang="ko-KR" altLang="en-US" sz="800" b="1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2915816" y="2060848"/>
            <a:ext cx="4536504" cy="216024"/>
            <a:chOff x="2915816" y="2060848"/>
            <a:chExt cx="4968552" cy="216024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2915816" y="2060848"/>
              <a:ext cx="936104" cy="21602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923928" y="2060848"/>
              <a:ext cx="936104" cy="216024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102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4932040" y="2060848"/>
              <a:ext cx="936104" cy="216024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103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5940152" y="2060848"/>
              <a:ext cx="936104" cy="216024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104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6948264" y="2060848"/>
              <a:ext cx="936104" cy="216024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105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호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직선 연결선 115"/>
          <p:cNvCxnSpPr/>
          <p:nvPr/>
        </p:nvCxnSpPr>
        <p:spPr>
          <a:xfrm flipH="1">
            <a:off x="2915816" y="2348880"/>
            <a:ext cx="4896544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745856" y="2238116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← 스크롤 고정선</a:t>
            </a:r>
            <a:endParaRPr lang="ko-KR" altLang="en-US" sz="800" dirty="0"/>
          </a:p>
        </p:txBody>
      </p:sp>
      <p:sp>
        <p:nvSpPr>
          <p:cNvPr id="118" name="직사각형 117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19" name="직사각형 118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20" name="직사각형 119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22" name="직사각형 121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123" name="직사각형 122"/>
          <p:cNvSpPr/>
          <p:nvPr/>
        </p:nvSpPr>
        <p:spPr>
          <a:xfrm>
            <a:off x="1619672" y="6021288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7740352" y="6021288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91680" y="6093296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915816" y="616530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127" name="TextBox 126"/>
          <p:cNvSpPr txBox="1"/>
          <p:nvPr/>
        </p:nvSpPr>
        <p:spPr>
          <a:xfrm>
            <a:off x="2915816" y="6597352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399593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슬라이드 번호 개체 틀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30" name="바닥글 개체 틀 1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1619672" y="1340768"/>
            <a:ext cx="5976664" cy="46085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619672" y="5949280"/>
            <a:ext cx="5976664" cy="7200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세탁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#3-1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63688" y="60212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식사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668344" y="602128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#3-2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54" name="직사각형 153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1988840"/>
            <a:ext cx="193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endParaRPr lang="en-US" altLang="ko-KR" sz="800" dirty="0" smtClean="0"/>
          </a:p>
          <a:p>
            <a:r>
              <a:rPr lang="ko-KR" altLang="en-US" sz="800" dirty="0" smtClean="0"/>
              <a:t>세탁 </a:t>
            </a:r>
            <a:r>
              <a:rPr lang="ko-KR" altLang="en-US" sz="800" dirty="0" smtClean="0"/>
              <a:t>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pSp>
        <p:nvGrpSpPr>
          <p:cNvPr id="160" name="그룹 89"/>
          <p:cNvGrpSpPr/>
          <p:nvPr/>
        </p:nvGrpSpPr>
        <p:grpSpPr>
          <a:xfrm>
            <a:off x="3059832" y="1988840"/>
            <a:ext cx="2016224" cy="1224136"/>
            <a:chOff x="6156176" y="1916832"/>
            <a:chExt cx="1296144" cy="1224136"/>
          </a:xfrm>
        </p:grpSpPr>
        <p:grpSp>
          <p:nvGrpSpPr>
            <p:cNvPr id="161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직사각형 161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3059832" y="3501008"/>
            <a:ext cx="193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endParaRPr lang="en-US" altLang="ko-KR" sz="800" dirty="0" smtClean="0"/>
          </a:p>
          <a:p>
            <a:r>
              <a:rPr lang="ko-KR" altLang="en-US" sz="800" dirty="0" smtClean="0"/>
              <a:t>세탁 </a:t>
            </a:r>
            <a:r>
              <a:rPr lang="ko-KR" altLang="en-US" sz="800" dirty="0" smtClean="0"/>
              <a:t>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세탁 서비스 안내 들어갑니다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pSp>
        <p:nvGrpSpPr>
          <p:cNvPr id="167" name="그룹 89"/>
          <p:cNvGrpSpPr/>
          <p:nvPr/>
        </p:nvGrpSpPr>
        <p:grpSpPr>
          <a:xfrm>
            <a:off x="5220072" y="3501008"/>
            <a:ext cx="2016224" cy="1224136"/>
            <a:chOff x="6156176" y="1916832"/>
            <a:chExt cx="1296144" cy="1224136"/>
          </a:xfrm>
        </p:grpSpPr>
        <p:grpSp>
          <p:nvGrpSpPr>
            <p:cNvPr id="168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직사각형 168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sp>
        <p:nvSpPr>
          <p:cNvPr id="173" name="직사각형 172"/>
          <p:cNvSpPr/>
          <p:nvPr/>
        </p:nvSpPr>
        <p:spPr>
          <a:xfrm>
            <a:off x="5004048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슬라이드 번호 개체 틀 1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75" name="바닥글 개체 틀 1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1619672" y="1340768"/>
            <a:ext cx="5976664" cy="46085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619672" y="5949280"/>
            <a:ext cx="5976664" cy="7200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식사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#3-2</a:t>
            </a:r>
            <a:endParaRPr lang="ko-KR" altLang="en-US" sz="1050" dirty="0"/>
          </a:p>
        </p:txBody>
      </p:sp>
      <p:sp>
        <p:nvSpPr>
          <p:cNvPr id="148" name="TextBox 147"/>
          <p:cNvSpPr txBox="1"/>
          <p:nvPr/>
        </p:nvSpPr>
        <p:spPr>
          <a:xfrm>
            <a:off x="1763688" y="602128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파티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668344" y="602128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#3-3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54" name="직사각형 153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1988840"/>
            <a:ext cx="193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" name="그룹 89"/>
          <p:cNvGrpSpPr/>
          <p:nvPr/>
        </p:nvGrpSpPr>
        <p:grpSpPr>
          <a:xfrm>
            <a:off x="3059832" y="1988840"/>
            <a:ext cx="2016224" cy="1224136"/>
            <a:chOff x="6156176" y="1916832"/>
            <a:chExt cx="1296144" cy="1224136"/>
          </a:xfrm>
        </p:grpSpPr>
        <p:grpSp>
          <p:nvGrpSpPr>
            <p:cNvPr id="4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직사각형 161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grpSp>
        <p:nvGrpSpPr>
          <p:cNvPr id="5" name="그룹 89"/>
          <p:cNvGrpSpPr/>
          <p:nvPr/>
        </p:nvGrpSpPr>
        <p:grpSpPr>
          <a:xfrm>
            <a:off x="5220072" y="3501008"/>
            <a:ext cx="2016224" cy="1224136"/>
            <a:chOff x="6156176" y="1916832"/>
            <a:chExt cx="1296144" cy="1224136"/>
          </a:xfrm>
        </p:grpSpPr>
        <p:grpSp>
          <p:nvGrpSpPr>
            <p:cNvPr id="6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직사각형 168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59832" y="3501008"/>
            <a:ext cx="193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식사 안내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5004048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7" name="바닥글 개체 틀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1619672" y="1340768"/>
            <a:ext cx="5976664" cy="43204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파티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#3-3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54" name="직사각형 153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159" name="TextBox 158"/>
          <p:cNvSpPr txBox="1"/>
          <p:nvPr/>
        </p:nvSpPr>
        <p:spPr>
          <a:xfrm>
            <a:off x="5364088" y="1988840"/>
            <a:ext cx="193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" name="그룹 89"/>
          <p:cNvGrpSpPr/>
          <p:nvPr/>
        </p:nvGrpSpPr>
        <p:grpSpPr>
          <a:xfrm>
            <a:off x="3059832" y="1988840"/>
            <a:ext cx="2016224" cy="1224136"/>
            <a:chOff x="6156176" y="1916832"/>
            <a:chExt cx="1296144" cy="1224136"/>
          </a:xfrm>
        </p:grpSpPr>
        <p:grpSp>
          <p:nvGrpSpPr>
            <p:cNvPr id="4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4" name="직선 연결선 163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직사각형 161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grpSp>
        <p:nvGrpSpPr>
          <p:cNvPr id="5" name="그룹 89"/>
          <p:cNvGrpSpPr/>
          <p:nvPr/>
        </p:nvGrpSpPr>
        <p:grpSpPr>
          <a:xfrm>
            <a:off x="5220072" y="3501008"/>
            <a:ext cx="2016224" cy="1224136"/>
            <a:chOff x="6156176" y="1916832"/>
            <a:chExt cx="1296144" cy="1224136"/>
          </a:xfrm>
        </p:grpSpPr>
        <p:grpSp>
          <p:nvGrpSpPr>
            <p:cNvPr id="6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직사각형 168"/>
            <p:cNvSpPr/>
            <p:nvPr/>
          </p:nvSpPr>
          <p:spPr>
            <a:xfrm>
              <a:off x="6526503" y="2421468"/>
              <a:ext cx="573805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관련 이미지</a:t>
              </a:r>
              <a:endParaRPr lang="ko-KR" altLang="en-US" sz="800" dirty="0" smtClean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59832" y="3501008"/>
            <a:ext cx="1939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파티 안내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619672" y="5661248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40352" y="5661248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91680" y="5733256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5816" y="580526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915816" y="6237312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5004048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1619672" y="1340768"/>
            <a:ext cx="5976664" cy="46085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619672" y="5949280"/>
            <a:ext cx="5976664" cy="7200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예약신청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#4-1</a:t>
            </a:r>
            <a:endParaRPr lang="ko-KR" altLang="en-US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2897318" y="1988840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Check in</a:t>
            </a:r>
            <a:endParaRPr lang="ko-KR" altLang="en-US" sz="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292080" y="1988840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Check out</a:t>
            </a:r>
            <a:endParaRPr lang="ko-KR" altLang="en-US" sz="800" b="1" dirty="0"/>
          </a:p>
        </p:txBody>
      </p:sp>
      <p:sp>
        <p:nvSpPr>
          <p:cNvPr id="95" name="직사각형 94"/>
          <p:cNvSpPr/>
          <p:nvPr/>
        </p:nvSpPr>
        <p:spPr>
          <a:xfrm>
            <a:off x="3779912" y="1988840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5" name="그룹 95"/>
          <p:cNvGrpSpPr/>
          <p:nvPr/>
        </p:nvGrpSpPr>
        <p:grpSpPr>
          <a:xfrm>
            <a:off x="4860032" y="1988840"/>
            <a:ext cx="288032" cy="216024"/>
            <a:chOff x="3872880" y="2204864"/>
            <a:chExt cx="288032" cy="216024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99" name="직사각형 98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7" name="그룹 107"/>
          <p:cNvGrpSpPr/>
          <p:nvPr/>
        </p:nvGrpSpPr>
        <p:grpSpPr>
          <a:xfrm>
            <a:off x="7020272" y="1988840"/>
            <a:ext cx="288032" cy="216024"/>
            <a:chOff x="3872880" y="2204864"/>
            <a:chExt cx="288032" cy="216024"/>
          </a:xfrm>
        </p:grpSpPr>
        <p:sp>
          <p:nvSpPr>
            <p:cNvPr id="109" name="모서리가 둥근 직사각형 108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56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2897318" y="23488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숙박인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sp>
        <p:nvSpPr>
          <p:cNvPr id="119" name="직사각형 118"/>
          <p:cNvSpPr/>
          <p:nvPr/>
        </p:nvSpPr>
        <p:spPr>
          <a:xfrm>
            <a:off x="3779912" y="2348880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897318" y="2852936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</a:t>
            </a:r>
            <a:r>
              <a:rPr lang="ko-KR" altLang="en-US" sz="800" b="1" dirty="0" smtClean="0"/>
              <a:t>예약자 이름</a:t>
            </a:r>
            <a:endParaRPr lang="ko-KR" altLang="en-US" sz="800" b="1" dirty="0"/>
          </a:p>
        </p:txBody>
      </p:sp>
      <p:sp>
        <p:nvSpPr>
          <p:cNvPr id="131" name="직사각형 130"/>
          <p:cNvSpPr/>
          <p:nvPr/>
        </p:nvSpPr>
        <p:spPr>
          <a:xfrm>
            <a:off x="3779912" y="2852936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897318" y="3573016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*E-mail</a:t>
            </a:r>
            <a:endParaRPr lang="ko-KR" altLang="en-US" sz="800" b="1" dirty="0"/>
          </a:p>
        </p:txBody>
      </p:sp>
      <p:sp>
        <p:nvSpPr>
          <p:cNvPr id="133" name="직사각형 132"/>
          <p:cNvSpPr/>
          <p:nvPr/>
        </p:nvSpPr>
        <p:spPr>
          <a:xfrm>
            <a:off x="3779912" y="3573016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940152" y="1988840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97318" y="3212976"/>
            <a:ext cx="5389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*</a:t>
            </a:r>
            <a:r>
              <a:rPr lang="ko-KR" altLang="en-US" sz="800" b="1" dirty="0" smtClean="0"/>
              <a:t>연락처</a:t>
            </a:r>
            <a:endParaRPr lang="ko-KR" altLang="en-US" sz="800" b="1" dirty="0"/>
          </a:p>
        </p:txBody>
      </p:sp>
      <p:sp>
        <p:nvSpPr>
          <p:cNvPr id="136" name="직사각형 135"/>
          <p:cNvSpPr/>
          <p:nvPr/>
        </p:nvSpPr>
        <p:spPr>
          <a:xfrm>
            <a:off x="3779912" y="3212976"/>
            <a:ext cx="100811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897318" y="3933056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기타요청사항</a:t>
            </a:r>
            <a:endParaRPr lang="ko-KR" altLang="en-US" sz="800" b="1" dirty="0"/>
          </a:p>
        </p:txBody>
      </p:sp>
      <p:sp>
        <p:nvSpPr>
          <p:cNvPr id="138" name="직사각형 137"/>
          <p:cNvSpPr/>
          <p:nvPr/>
        </p:nvSpPr>
        <p:spPr>
          <a:xfrm>
            <a:off x="3779912" y="3933056"/>
            <a:ext cx="3528392" cy="72008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800682" y="3212976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예약 확인 받으실 연락처입니다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860032" y="3573016"/>
            <a:ext cx="17155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(</a:t>
            </a:r>
            <a:r>
              <a:rPr lang="ko-KR" altLang="en-US" sz="800" dirty="0" smtClean="0"/>
              <a:t>예약 정보 받으실 </a:t>
            </a:r>
            <a:r>
              <a:rPr lang="ko-KR" altLang="en-US" sz="800" dirty="0" err="1" smtClean="0"/>
              <a:t>이메일입니다</a:t>
            </a:r>
            <a:r>
              <a:rPr lang="en-US" altLang="ko-KR" sz="800" dirty="0" smtClean="0"/>
              <a:t>.)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969326" y="4941168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*</a:t>
            </a:r>
            <a:r>
              <a:rPr lang="ko-KR" altLang="en-US" sz="800" dirty="0" smtClean="0"/>
              <a:t>표는 필수 사항입니다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예약 사항 확인 후 기입하신 내용으로 연락 드리겠습니다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예약 신청이 완료되면 하단의 예약확인 리스트에서 신청 상황을 확인하실 수 있습니다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예약내용을 확인 후 연락처로 </a:t>
            </a:r>
            <a:r>
              <a:rPr lang="ko-KR" altLang="en-US" sz="800" dirty="0" err="1" smtClean="0"/>
              <a:t>연락드리도록</a:t>
            </a:r>
            <a:r>
              <a:rPr lang="ko-KR" altLang="en-US" sz="800" dirty="0" smtClean="0"/>
              <a:t> 하겠습니다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저희 </a:t>
            </a:r>
            <a:r>
              <a:rPr lang="ko-KR" altLang="en-US" sz="800" dirty="0" err="1" smtClean="0"/>
              <a:t>마미손게스트</a:t>
            </a:r>
            <a:r>
              <a:rPr lang="ko-KR" altLang="en-US" sz="800" dirty="0" smtClean="0"/>
              <a:t> 하우스를 이용해주셔서 감사합니다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499992" y="5589240"/>
            <a:ext cx="98961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예약 </a:t>
            </a:r>
            <a:r>
              <a:rPr lang="ko-KR" altLang="en-US" sz="800" dirty="0" smtClean="0">
                <a:solidFill>
                  <a:schemeClr val="tx1"/>
                </a:solidFill>
              </a:rPr>
              <a:t>신청 보내</a:t>
            </a:r>
            <a:r>
              <a:rPr lang="ko-KR" altLang="en-US" sz="800" dirty="0" smtClean="0">
                <a:solidFill>
                  <a:schemeClr val="tx1"/>
                </a:solidFill>
              </a:rPr>
              <a:t>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763688" y="60212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 예약 확인</a:t>
            </a:r>
            <a:endParaRPr lang="ko-KR" alt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668344" y="602128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#4-2</a:t>
            </a:r>
            <a:endParaRPr lang="ko-KR" altLang="en-US" sz="1050" dirty="0"/>
          </a:p>
        </p:txBody>
      </p:sp>
      <p:sp>
        <p:nvSpPr>
          <p:cNvPr id="150" name="직사각형 149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151" name="직사각형 150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154" name="직사각형 153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5796136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슬라이드 번호 개체 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2" name="바닥글 개체 틀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45365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내 예약 확인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#4-2</a:t>
            </a:r>
            <a:endParaRPr lang="ko-KR" altLang="en-US" sz="105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2987824" y="1988840"/>
          <a:ext cx="4180117" cy="3413760"/>
        </p:xfrm>
        <a:graphic>
          <a:graphicData uri="http://schemas.openxmlformats.org/drawingml/2006/table">
            <a:tbl>
              <a:tblPr/>
              <a:tblGrid>
                <a:gridCol w="448072"/>
                <a:gridCol w="1136104"/>
                <a:gridCol w="648072"/>
                <a:gridCol w="1240160"/>
                <a:gridCol w="707709"/>
              </a:tblGrid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예약자 이름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숙박인원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신청일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신청완료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홍길동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2017-10-10  23:23:00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예약완료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3347864" y="5517232"/>
            <a:ext cx="3601380" cy="209211"/>
            <a:chOff x="2791780" y="6237312"/>
            <a:chExt cx="3601380" cy="209211"/>
          </a:xfrm>
        </p:grpSpPr>
        <p:sp>
          <p:nvSpPr>
            <p:cNvPr id="65" name="직사각형 6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87" name="직사각형 86"/>
          <p:cNvSpPr/>
          <p:nvPr/>
        </p:nvSpPr>
        <p:spPr>
          <a:xfrm>
            <a:off x="1619672" y="5877272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740352" y="5877272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691680" y="5949280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915816" y="60212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91" name="TextBox 90"/>
          <p:cNvSpPr txBox="1"/>
          <p:nvPr/>
        </p:nvSpPr>
        <p:spPr>
          <a:xfrm>
            <a:off x="2915816" y="6453336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92" name="직사각형 91"/>
          <p:cNvSpPr/>
          <p:nvPr/>
        </p:nvSpPr>
        <p:spPr>
          <a:xfrm>
            <a:off x="5796136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슬라이드 번호 개체 틀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8" name="바닥글 개체 틀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54006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#5-1</a:t>
            </a:r>
            <a:endParaRPr lang="ko-KR" altLang="en-US" sz="105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2987824" y="1988840"/>
          <a:ext cx="4180117" cy="4236720"/>
        </p:xfrm>
        <a:graphic>
          <a:graphicData uri="http://schemas.openxmlformats.org/drawingml/2006/table">
            <a:tbl>
              <a:tblPr/>
              <a:tblGrid>
                <a:gridCol w="448072"/>
                <a:gridCol w="1640160"/>
                <a:gridCol w="576064"/>
                <a:gridCol w="808112"/>
                <a:gridCol w="707709"/>
              </a:tblGrid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글쓴이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공지입니다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0" u="none" dirty="0" smtClean="0">
                          <a:solidFill>
                            <a:srgbClr val="00B0F0"/>
                          </a:solidFill>
                        </a:rPr>
                        <a:t>10</a:t>
                      </a:r>
                      <a:endParaRPr lang="ko-KR" altLang="en-US" sz="800" i="0" u="none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smtClean="0">
                          <a:solidFill>
                            <a:srgbClr val="00B0F0"/>
                          </a:solidFill>
                        </a:rPr>
                        <a:t>공지입니다</a:t>
                      </a:r>
                      <a:r>
                        <a:rPr lang="en-US" altLang="ko-KR" sz="800" i="0" u="none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ko-KR" altLang="en-US" sz="800" i="0" u="none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smtClean="0">
                          <a:solidFill>
                            <a:srgbClr val="00B0F0"/>
                          </a:solidFill>
                        </a:rPr>
                        <a:t>관리자</a:t>
                      </a:r>
                      <a:endParaRPr lang="ko-KR" altLang="en-US" sz="800" i="0" u="none" dirty="0" smtClean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dirty="0" smtClean="0">
                          <a:solidFill>
                            <a:srgbClr val="00B0F0"/>
                          </a:solidFill>
                        </a:rPr>
                        <a:t>2017-10-10</a:t>
                      </a:r>
                      <a:endParaRPr lang="ko-KR" altLang="en-US" sz="800" i="0" u="none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i="0" u="none" dirty="0" smtClean="0">
                          <a:solidFill>
                            <a:srgbClr val="00B0F0"/>
                          </a:solidFill>
                        </a:rPr>
                        <a:t>10000</a:t>
                      </a:r>
                      <a:endParaRPr lang="ko-KR" altLang="en-US" sz="800" i="0" u="none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5022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  <a:r>
                        <a:rPr lang="ko-KR" altLang="en-US" sz="800" dirty="0" smtClean="0"/>
                        <a:t>공지내용이 보입니다</a:t>
                      </a:r>
                      <a:r>
                        <a:rPr lang="en-US" altLang="ko-KR" sz="800" dirty="0" smtClean="0"/>
                        <a:t>. </a:t>
                      </a:r>
                    </a:p>
                    <a:p>
                      <a:pPr algn="l" latinLnBrk="1"/>
                      <a:endParaRPr lang="en-US" altLang="ko-KR" sz="800" dirty="0" smtClean="0"/>
                    </a:p>
                    <a:p>
                      <a:pPr algn="l" latinLnBrk="1"/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첨부파일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첨부파일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.jpg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공지입니다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관리자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공지입니다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관리자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63"/>
          <p:cNvGrpSpPr/>
          <p:nvPr/>
        </p:nvGrpSpPr>
        <p:grpSpPr>
          <a:xfrm>
            <a:off x="3347864" y="6316133"/>
            <a:ext cx="3601380" cy="209211"/>
            <a:chOff x="2791780" y="6237312"/>
            <a:chExt cx="3601380" cy="209211"/>
          </a:xfrm>
        </p:grpSpPr>
        <p:sp>
          <p:nvSpPr>
            <p:cNvPr id="65" name="직사각형 6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6444208" y="6597352"/>
            <a:ext cx="701582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공지 등록하기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37" name="Picture 2" descr="C:\Users\Administrator\Pictures\마우스 포인터(PNG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56991"/>
            <a:ext cx="144016" cy="241901"/>
          </a:xfrm>
          <a:prstGeom prst="rect">
            <a:avLst/>
          </a:prstGeom>
          <a:noFill/>
        </p:spPr>
      </p:pic>
      <p:sp>
        <p:nvSpPr>
          <p:cNvPr id="38" name="직사각형 37"/>
          <p:cNvSpPr/>
          <p:nvPr/>
        </p:nvSpPr>
        <p:spPr>
          <a:xfrm>
            <a:off x="6660232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슬라이드 번호 개체 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99792" y="476672"/>
            <a:ext cx="456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Ver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/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NO/</a:t>
            </a:r>
            <a:r>
              <a:rPr lang="ko-KR" altLang="en-US" dirty="0" smtClean="0"/>
              <a:t>등록자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비고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6" y="1397002"/>
          <a:ext cx="7056786" cy="4408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90"/>
                <a:gridCol w="2808312"/>
                <a:gridCol w="936104"/>
                <a:gridCol w="936104"/>
                <a:gridCol w="1008112"/>
                <a:gridCol w="576064"/>
              </a:tblGrid>
              <a:tr h="40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 smtClean="0">
                          <a:solidFill>
                            <a:schemeClr val="tx1"/>
                          </a:solidFill>
                        </a:rPr>
                        <a:t>Ver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슬라이드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24/24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서원일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2017-09-03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7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37444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#5-1-1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897318" y="2852936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Password</a:t>
            </a:r>
            <a:endParaRPr lang="ko-KR" altLang="en-US" sz="800" b="1" dirty="0"/>
          </a:p>
        </p:txBody>
      </p:sp>
      <p:sp>
        <p:nvSpPr>
          <p:cNvPr id="33" name="직사각형 32"/>
          <p:cNvSpPr/>
          <p:nvPr/>
        </p:nvSpPr>
        <p:spPr>
          <a:xfrm>
            <a:off x="3779912" y="2852936"/>
            <a:ext cx="14401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79912" y="3429000"/>
            <a:ext cx="98961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확</a:t>
            </a:r>
            <a:r>
              <a:rPr lang="ko-KR" altLang="en-US" sz="800" dirty="0" smtClean="0">
                <a:solidFill>
                  <a:schemeClr val="tx1"/>
                </a:solidFill>
              </a:rPr>
              <a:t>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19672" y="5085184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40352" y="5085184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691680" y="5157192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5816" y="522920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915816" y="5661248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6660232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46085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#5-1-2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897318" y="213285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제목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2132856"/>
            <a:ext cx="35283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7318" y="249289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내용</a:t>
            </a:r>
            <a:endParaRPr lang="ko-KR" altLang="en-US" sz="8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79912" y="2492896"/>
            <a:ext cx="3528392" cy="22322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427984" y="5229200"/>
            <a:ext cx="98961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97318" y="48691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첨부파일</a:t>
            </a:r>
            <a:endParaRPr lang="ko-KR" altLang="en-US" sz="800" b="1" dirty="0"/>
          </a:p>
        </p:txBody>
      </p:sp>
      <p:sp>
        <p:nvSpPr>
          <p:cNvPr id="94" name="직사각형 93"/>
          <p:cNvSpPr/>
          <p:nvPr/>
        </p:nvSpPr>
        <p:spPr>
          <a:xfrm>
            <a:off x="3779912" y="4869160"/>
            <a:ext cx="17281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5580112" y="4869160"/>
            <a:ext cx="432048" cy="21602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찾아보기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619672" y="5949280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740352" y="5949280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1691680" y="602128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15816" y="6093296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2915816" y="6525344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6660232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슬라이드 번호 개체 틀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3" name="바닥글 개체 틀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504056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질문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#5-2</a:t>
            </a:r>
            <a:endParaRPr lang="ko-KR" altLang="en-US" sz="1050" dirty="0"/>
          </a:p>
        </p:txBody>
      </p:sp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2987824" y="1988840"/>
          <a:ext cx="4180117" cy="3992880"/>
        </p:xfrm>
        <a:graphic>
          <a:graphicData uri="http://schemas.openxmlformats.org/drawingml/2006/table">
            <a:tbl>
              <a:tblPr/>
              <a:tblGrid>
                <a:gridCol w="448072"/>
                <a:gridCol w="1640160"/>
                <a:gridCol w="576064"/>
                <a:gridCol w="808112"/>
                <a:gridCol w="707709"/>
              </a:tblGrid>
              <a:tr h="175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>
                    <a:lnL w="3175" cmpd="sng">
                      <a:solidFill>
                        <a:schemeClr val="tx1"/>
                      </a:solidFill>
                      <a:prstDash val="soli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mpd="sng">
                      <a:solidFill>
                        <a:schemeClr val="tx1"/>
                      </a:solidFill>
                      <a:prstDash val="soli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글쓴이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tx1"/>
                      </a:solidFill>
                      <a:prstDash val="soli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질문입니다</a:t>
                      </a:r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.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00B0F0"/>
                          </a:solidFill>
                        </a:rPr>
                        <a:t>홍길동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2017-10-10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rgbClr val="00B0F0"/>
                          </a:solidFill>
                        </a:rPr>
                        <a:t>10000</a:t>
                      </a:r>
                      <a:endParaRPr lang="ko-KR" altLang="en-US" sz="8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5022">
                <a:tc gridSpan="5">
                  <a:txBody>
                    <a:bodyPr/>
                    <a:lstStyle/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en-US" altLang="ko-KR" sz="800" dirty="0" smtClean="0"/>
                    </a:p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질문입니다</a:t>
                      </a:r>
                      <a:r>
                        <a:rPr lang="en-US" altLang="ko-KR" sz="800" smtClean="0"/>
                        <a:t>.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홍길동</a:t>
                      </a:r>
                      <a:endParaRPr lang="ko-KR" altLang="en-US" sz="800" dirty="0" smtClean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질문입니다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2017-10-10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" name="그룹 63"/>
          <p:cNvGrpSpPr/>
          <p:nvPr/>
        </p:nvGrpSpPr>
        <p:grpSpPr>
          <a:xfrm>
            <a:off x="3347864" y="6100109"/>
            <a:ext cx="3601380" cy="209211"/>
            <a:chOff x="2791780" y="6237312"/>
            <a:chExt cx="3601380" cy="209211"/>
          </a:xfrm>
        </p:grpSpPr>
        <p:sp>
          <p:nvSpPr>
            <p:cNvPr id="65" name="직사각형 64"/>
            <p:cNvSpPr/>
            <p:nvPr/>
          </p:nvSpPr>
          <p:spPr>
            <a:xfrm>
              <a:off x="279178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≪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5219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2604" y="6237312"/>
              <a:ext cx="216024" cy="20921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7301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3342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09384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35425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461466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87507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135488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395900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656312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916724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77136" y="6237312"/>
              <a:ext cx="216024" cy="20921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≫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pic>
        <p:nvPicPr>
          <p:cNvPr id="1026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276872"/>
            <a:ext cx="98449" cy="98449"/>
          </a:xfrm>
          <a:prstGeom prst="rect">
            <a:avLst/>
          </a:prstGeom>
          <a:noFill/>
        </p:spPr>
      </p:pic>
      <p:pic>
        <p:nvPicPr>
          <p:cNvPr id="34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88675"/>
            <a:ext cx="98449" cy="98449"/>
          </a:xfrm>
          <a:prstGeom prst="rect">
            <a:avLst/>
          </a:prstGeom>
          <a:noFill/>
        </p:spPr>
      </p:pic>
      <p:pic>
        <p:nvPicPr>
          <p:cNvPr id="35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700478"/>
            <a:ext cx="98449" cy="98449"/>
          </a:xfrm>
          <a:prstGeom prst="rect">
            <a:avLst/>
          </a:prstGeom>
          <a:noFill/>
        </p:spPr>
      </p:pic>
      <p:pic>
        <p:nvPicPr>
          <p:cNvPr id="36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912281"/>
            <a:ext cx="98449" cy="98449"/>
          </a:xfrm>
          <a:prstGeom prst="rect">
            <a:avLst/>
          </a:prstGeom>
          <a:noFill/>
        </p:spPr>
      </p:pic>
      <p:pic>
        <p:nvPicPr>
          <p:cNvPr id="37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124084"/>
            <a:ext cx="98449" cy="98449"/>
          </a:xfrm>
          <a:prstGeom prst="rect">
            <a:avLst/>
          </a:prstGeom>
          <a:noFill/>
        </p:spPr>
      </p:pic>
      <p:pic>
        <p:nvPicPr>
          <p:cNvPr id="38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335887"/>
            <a:ext cx="98449" cy="98449"/>
          </a:xfrm>
          <a:prstGeom prst="rect">
            <a:avLst/>
          </a:prstGeom>
          <a:noFill/>
        </p:spPr>
      </p:pic>
      <p:pic>
        <p:nvPicPr>
          <p:cNvPr id="39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547690"/>
            <a:ext cx="98449" cy="98449"/>
          </a:xfrm>
          <a:prstGeom prst="rect">
            <a:avLst/>
          </a:prstGeom>
          <a:noFill/>
        </p:spPr>
      </p:pic>
      <p:pic>
        <p:nvPicPr>
          <p:cNvPr id="40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342370"/>
            <a:ext cx="98449" cy="98449"/>
          </a:xfrm>
          <a:prstGeom prst="rect">
            <a:avLst/>
          </a:prstGeom>
          <a:noFill/>
        </p:spPr>
      </p:pic>
      <p:pic>
        <p:nvPicPr>
          <p:cNvPr id="41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554173"/>
            <a:ext cx="98449" cy="98449"/>
          </a:xfrm>
          <a:prstGeom prst="rect">
            <a:avLst/>
          </a:prstGeom>
          <a:noFill/>
        </p:spPr>
      </p:pic>
      <p:pic>
        <p:nvPicPr>
          <p:cNvPr id="42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765976"/>
            <a:ext cx="98449" cy="98449"/>
          </a:xfrm>
          <a:prstGeom prst="rect">
            <a:avLst/>
          </a:prstGeom>
          <a:noFill/>
        </p:spPr>
      </p:pic>
      <p:pic>
        <p:nvPicPr>
          <p:cNvPr id="43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977779"/>
            <a:ext cx="98449" cy="98449"/>
          </a:xfrm>
          <a:prstGeom prst="rect">
            <a:avLst/>
          </a:prstGeom>
          <a:noFill/>
        </p:spPr>
      </p:pic>
      <p:pic>
        <p:nvPicPr>
          <p:cNvPr id="44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5189582"/>
            <a:ext cx="98449" cy="98449"/>
          </a:xfrm>
          <a:prstGeom prst="rect">
            <a:avLst/>
          </a:prstGeom>
          <a:noFill/>
        </p:spPr>
      </p:pic>
      <p:pic>
        <p:nvPicPr>
          <p:cNvPr id="45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5401385"/>
            <a:ext cx="98449" cy="98449"/>
          </a:xfrm>
          <a:prstGeom prst="rect">
            <a:avLst/>
          </a:prstGeom>
          <a:noFill/>
        </p:spPr>
      </p:pic>
      <p:pic>
        <p:nvPicPr>
          <p:cNvPr id="46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5613188"/>
            <a:ext cx="98449" cy="98449"/>
          </a:xfrm>
          <a:prstGeom prst="rect">
            <a:avLst/>
          </a:prstGeom>
          <a:noFill/>
        </p:spPr>
      </p:pic>
      <p:pic>
        <p:nvPicPr>
          <p:cNvPr id="48" name="Picture 2" descr="C:\Users\Administrator\Pictures\자물쇠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5824988"/>
            <a:ext cx="98449" cy="98449"/>
          </a:xfrm>
          <a:prstGeom prst="rect">
            <a:avLst/>
          </a:prstGeom>
          <a:noFill/>
        </p:spPr>
      </p:pic>
      <p:pic>
        <p:nvPicPr>
          <p:cNvPr id="49" name="Picture 2" descr="C:\Users\Administrator\Pictures\마우스 포인터(PNG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3573016"/>
            <a:ext cx="144016" cy="241901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3419872" y="3861048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Password</a:t>
            </a:r>
            <a:endParaRPr lang="ko-KR" altLang="en-US" sz="800" b="1" dirty="0"/>
          </a:p>
        </p:txBody>
      </p:sp>
      <p:sp>
        <p:nvSpPr>
          <p:cNvPr id="51" name="직사각형 50"/>
          <p:cNvSpPr/>
          <p:nvPr/>
        </p:nvSpPr>
        <p:spPr>
          <a:xfrm>
            <a:off x="4302466" y="3861048"/>
            <a:ext cx="144016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19672" y="6381328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40352" y="6381328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91680" y="6453336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15816" y="6525344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4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2915816" y="6957392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6660232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슬라이드 번호 개체 틀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9" name="바닥글 개체 틀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예약도우미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19672" y="1340768"/>
            <a:ext cx="5976664" cy="460851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1772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공지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7740352" y="1700808"/>
            <a:ext cx="5966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#5-1-2</a:t>
            </a:r>
            <a:endParaRPr lang="ko-KR" altLang="en-US" sz="1050" dirty="0"/>
          </a:p>
        </p:txBody>
      </p:sp>
      <p:sp>
        <p:nvSpPr>
          <p:cNvPr id="79" name="직사각형 78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82" name="직사각형 81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897318" y="22768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제목</a:t>
            </a:r>
            <a:endParaRPr lang="ko-KR" altLang="en-US" sz="800" b="1" dirty="0"/>
          </a:p>
        </p:txBody>
      </p:sp>
      <p:sp>
        <p:nvSpPr>
          <p:cNvPr id="34" name="직사각형 33"/>
          <p:cNvSpPr/>
          <p:nvPr/>
        </p:nvSpPr>
        <p:spPr>
          <a:xfrm>
            <a:off x="3779912" y="2276872"/>
            <a:ext cx="35283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7318" y="263691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내용</a:t>
            </a:r>
            <a:endParaRPr lang="ko-KR" altLang="en-US" sz="800" b="1" dirty="0"/>
          </a:p>
        </p:txBody>
      </p:sp>
      <p:sp>
        <p:nvSpPr>
          <p:cNvPr id="88" name="직사각형 87"/>
          <p:cNvSpPr/>
          <p:nvPr/>
        </p:nvSpPr>
        <p:spPr>
          <a:xfrm>
            <a:off x="3779912" y="2636912"/>
            <a:ext cx="3528392" cy="22322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499992" y="5373216"/>
            <a:ext cx="98961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등록완료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97318" y="5013176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Password</a:t>
            </a:r>
            <a:endParaRPr lang="ko-KR" altLang="en-US" sz="800" b="1" dirty="0"/>
          </a:p>
        </p:txBody>
      </p:sp>
      <p:sp>
        <p:nvSpPr>
          <p:cNvPr id="94" name="직사각형 93"/>
          <p:cNvSpPr/>
          <p:nvPr/>
        </p:nvSpPr>
        <p:spPr>
          <a:xfrm>
            <a:off x="3779912" y="5013176"/>
            <a:ext cx="1728192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7318" y="191683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글쓴이</a:t>
            </a:r>
            <a:endParaRPr lang="ko-KR" altLang="en-US" sz="800" b="1" dirty="0"/>
          </a:p>
        </p:txBody>
      </p:sp>
      <p:sp>
        <p:nvSpPr>
          <p:cNvPr id="25" name="직사각형 24"/>
          <p:cNvSpPr/>
          <p:nvPr/>
        </p:nvSpPr>
        <p:spPr>
          <a:xfrm>
            <a:off x="3779912" y="1916832"/>
            <a:ext cx="1133630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19672" y="5877272"/>
            <a:ext cx="5976664" cy="93610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740352" y="5877272"/>
            <a:ext cx="9781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/>
              <a:t># Footer</a:t>
            </a:r>
            <a:r>
              <a:rPr lang="ko-KR" altLang="en-US" sz="1050" dirty="0" smtClean="0"/>
              <a:t>영역</a:t>
            </a:r>
            <a:endParaRPr lang="ko-KR" altLang="en-US" sz="105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91680" y="5949280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15816" y="602128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Mamison</a:t>
            </a:r>
            <a:r>
              <a:rPr lang="en-US" altLang="ko-KR" sz="800" dirty="0" smtClean="0"/>
              <a:t> sp. Z </a:t>
            </a:r>
            <a:r>
              <a:rPr lang="en-US" altLang="ko-KR" sz="800" dirty="0" smtClean="0"/>
              <a:t>0.0. </a:t>
            </a:r>
            <a:r>
              <a:rPr lang="en-US" altLang="ko-KR" sz="800" dirty="0" err="1" smtClean="0"/>
              <a:t>Ul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Spokojna</a:t>
            </a:r>
            <a:r>
              <a:rPr lang="en-US" altLang="ko-KR" sz="800" dirty="0" smtClean="0"/>
              <a:t> </a:t>
            </a:r>
            <a:r>
              <a:rPr lang="en-US" altLang="ko-KR" sz="800" dirty="0" smtClean="0"/>
              <a:t>4    55-040</a:t>
            </a:r>
          </a:p>
          <a:p>
            <a:r>
              <a:rPr lang="en-US" altLang="ko-KR" sz="800" dirty="0" err="1" smtClean="0"/>
              <a:t>Bielany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Wroctawskie</a:t>
            </a:r>
            <a:r>
              <a:rPr lang="en-US" altLang="ko-KR" sz="800" dirty="0" smtClean="0"/>
              <a:t>  NIP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897-176-19-29    </a:t>
            </a:r>
            <a:r>
              <a:rPr lang="en-US" altLang="ko-KR" sz="800" dirty="0" err="1" smtClean="0"/>
              <a:t>Regon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021248873 </a:t>
            </a:r>
          </a:p>
          <a:p>
            <a:r>
              <a:rPr lang="en-US" altLang="ko-KR" sz="800" dirty="0" smtClean="0">
                <a:hlinkClick r:id="rId2"/>
              </a:rPr>
              <a:t>ljs7183@hotmail.com</a:t>
            </a:r>
            <a:r>
              <a:rPr lang="en-US" altLang="ko-KR" sz="800" dirty="0" smtClean="0"/>
              <a:t>     Tel</a:t>
            </a:r>
            <a:r>
              <a:rPr lang="en-US" altLang="ko-KR" sz="800" dirty="0" smtClean="0"/>
              <a:t>: 531 704 </a:t>
            </a:r>
            <a:r>
              <a:rPr lang="en-US" altLang="ko-KR" sz="800" dirty="0" smtClean="0"/>
              <a:t>007    cacao talk ID : </a:t>
            </a:r>
            <a:endParaRPr lang="en-US" altLang="ko-KR" sz="800" dirty="0" smtClean="0"/>
          </a:p>
          <a:p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915816" y="6453336"/>
            <a:ext cx="24705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MAMISON GUESTHOUSE All Copyright Reserved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6660232" y="1340768"/>
            <a:ext cx="792088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8" name="바닥글 개체 틀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79912" y="2996952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86058"/>
            <a:ext cx="7786742" cy="369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85728"/>
            <a:ext cx="299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디자인 참조 </a:t>
            </a:r>
            <a:r>
              <a:rPr lang="en-US" altLang="ko-KR" dirty="0" smtClean="0"/>
              <a:t>site : </a:t>
            </a:r>
            <a:r>
              <a:rPr lang="ko-KR" altLang="en-US" dirty="0" smtClean="0"/>
              <a:t>신라호텔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57158" y="785794"/>
            <a:ext cx="3928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http://www.shilla.net/seoul/index.do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48680"/>
            <a:ext cx="16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Keeping page</a:t>
            </a:r>
            <a:endParaRPr lang="ko-KR" altLang="en-US" dirty="0"/>
          </a:p>
        </p:txBody>
      </p:sp>
      <p:pic>
        <p:nvPicPr>
          <p:cNvPr id="4098" name="Picture 2" descr="D:\업무\gogosoft\2017\10.웹파트\30.MAMISON 게스트 하우스\00.자료\MAMISON(PNG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4228364" y="100228"/>
            <a:ext cx="826224" cy="48914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563888" y="3789040"/>
            <a:ext cx="168026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Mamison</a:t>
            </a:r>
            <a:r>
              <a:rPr lang="en-US" altLang="ko-KR" sz="1200" dirty="0" smtClean="0"/>
              <a:t> sp. Z 0.0.</a:t>
            </a:r>
          </a:p>
          <a:p>
            <a:r>
              <a:rPr lang="en-US" altLang="ko-KR" sz="1200" dirty="0" err="1" smtClean="0"/>
              <a:t>Ul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Spokojna</a:t>
            </a:r>
            <a:r>
              <a:rPr lang="en-US" altLang="ko-KR" sz="1200" dirty="0" smtClean="0"/>
              <a:t> 4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55-040</a:t>
            </a:r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Bielany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Wroctawskie</a:t>
            </a:r>
            <a:endParaRPr lang="en-US" altLang="ko-KR" sz="1200" dirty="0" smtClean="0"/>
          </a:p>
          <a:p>
            <a:r>
              <a:rPr lang="en-US" altLang="ko-KR" sz="1200" dirty="0" smtClean="0"/>
              <a:t>NIP: 897-176-19-29</a:t>
            </a:r>
          </a:p>
          <a:p>
            <a:r>
              <a:rPr lang="en-US" altLang="ko-KR" sz="1200" dirty="0" err="1" smtClean="0"/>
              <a:t>Regon</a:t>
            </a:r>
            <a:r>
              <a:rPr lang="en-US" altLang="ko-KR" sz="1200" dirty="0" smtClean="0"/>
              <a:t>: 021248873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hlinkClick r:id="rId3"/>
              </a:rPr>
              <a:t>ljs7183@hotmail.com</a:t>
            </a:r>
            <a:endParaRPr lang="en-US" altLang="ko-KR" sz="1200" dirty="0" smtClean="0"/>
          </a:p>
          <a:p>
            <a:r>
              <a:rPr lang="en-US" altLang="ko-KR" sz="1200" dirty="0" smtClean="0"/>
              <a:t>Tel: 531 704 007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75856" y="1340768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홈페이지 </a:t>
            </a:r>
            <a:r>
              <a:rPr lang="ko-KR" altLang="en-US" dirty="0" err="1" smtClean="0"/>
              <a:t>준비중입니다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잠시만 기다려주세요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4008" y="2996952"/>
            <a:ext cx="2510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Guest house</a:t>
            </a:r>
            <a:endParaRPr lang="ko-KR" altLang="en-US" sz="3200" dirty="0"/>
          </a:p>
        </p:txBody>
      </p:sp>
      <p:sp>
        <p:nvSpPr>
          <p:cNvPr id="7" name="직사각형 6"/>
          <p:cNvSpPr/>
          <p:nvPr/>
        </p:nvSpPr>
        <p:spPr>
          <a:xfrm>
            <a:off x="827584" y="1124744"/>
            <a:ext cx="7776864" cy="482453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03848" y="764704"/>
            <a:ext cx="20567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URL: www.mamison21.com</a:t>
            </a:r>
            <a:endParaRPr lang="ko-KR" altLang="en-US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8572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IA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00496" y="1285860"/>
            <a:ext cx="1071570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7356" y="1857364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마미손</a:t>
            </a:r>
            <a:r>
              <a:rPr lang="ko-KR" altLang="en-US" sz="1000" dirty="0" smtClean="0">
                <a:solidFill>
                  <a:schemeClr val="tx1"/>
                </a:solidFill>
              </a:rPr>
              <a:t> 안내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MAMISON info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727727" y="2921524"/>
            <a:ext cx="71438" cy="528638"/>
            <a:chOff x="3588246" y="5749284"/>
            <a:chExt cx="71438" cy="528638"/>
          </a:xfrm>
        </p:grpSpPr>
        <p:sp>
          <p:nvSpPr>
            <p:cNvPr id="25" name="타원 24"/>
            <p:cNvSpPr/>
            <p:nvPr/>
          </p:nvSpPr>
          <p:spPr>
            <a:xfrm>
              <a:off x="3588246" y="57492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3588246" y="59016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3588246" y="60540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3588246" y="6206484"/>
              <a:ext cx="71438" cy="7143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857356" y="2214554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인사말 및 소개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52024" y="2775044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위치안내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214678" y="1857364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숙소 보기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MAMISON view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03848" y="249289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Room1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40152" y="1844824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예약도우미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Reservation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940152" y="2202014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예약 신청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40152" y="248776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내 예약 확인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08304" y="1849200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이야기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Story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308304" y="2206390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Notice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08304" y="249289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Inquire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53550" y="249289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스탭안내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72000" y="1844824"/>
            <a:ext cx="1214446" cy="28575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서비스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4572000" y="2202014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세탁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72000" y="249004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식사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72000" y="2778078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파티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204864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전체보기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853550" y="3060796"/>
            <a:ext cx="1214446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숙소주변 안내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슬라이드 번호 개체 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8" name="바닥글 개체 틀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15816" y="1427026"/>
            <a:ext cx="3500462" cy="14287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image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2927224"/>
            <a:ext cx="3500462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GNB navigation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5816" y="3212976"/>
            <a:ext cx="3500462" cy="20717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Contents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4378" y="1355588"/>
            <a:ext cx="3643338" cy="271464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 image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282" y="285728"/>
            <a:ext cx="216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 Lay out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1000108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 view</a:t>
            </a:r>
            <a:endParaRPr lang="ko-KR" altLang="en-US" sz="1200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19672" y="1340768"/>
            <a:ext cx="5976664" cy="345638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851920" y="1412776"/>
            <a:ext cx="1656184" cy="432048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51720" y="1988840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 smtClean="0"/>
              <a:t>마미손</a:t>
            </a:r>
            <a:r>
              <a:rPr lang="ko-KR" altLang="en-US" sz="1000" b="1" dirty="0" smtClean="0"/>
              <a:t> 안내</a:t>
            </a:r>
            <a:endParaRPr lang="en-US" altLang="ko-KR" sz="1000" b="1" dirty="0" smtClean="0"/>
          </a:p>
          <a:p>
            <a:pPr algn="ctr"/>
            <a:r>
              <a:rPr lang="en-US" altLang="ko-KR" sz="800" dirty="0" smtClean="0"/>
              <a:t>MAMISON </a:t>
            </a:r>
            <a:r>
              <a:rPr lang="en-US" altLang="ko-KR" sz="800" dirty="0" smtClean="0"/>
              <a:t>info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3302095" y="1988840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숙소 보기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MAMISON </a:t>
            </a:r>
            <a:r>
              <a:rPr lang="en-US" altLang="ko-KR" sz="800" dirty="0" smtClean="0"/>
              <a:t>view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5442170" y="198884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예약</a:t>
            </a:r>
            <a:endParaRPr lang="en-US" altLang="ko-KR" sz="1000" b="1" dirty="0" smtClean="0"/>
          </a:p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516216" y="198884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게시</a:t>
            </a:r>
            <a:r>
              <a:rPr lang="ko-KR" altLang="en-US" sz="1000" b="1" dirty="0" smtClean="0"/>
              <a:t>판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2627784" y="436510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체크인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31840" y="43651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35696" y="42210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예약하기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1835696" y="4437112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491880" y="4365104"/>
            <a:ext cx="288032" cy="216024"/>
            <a:chOff x="3872880" y="2204864"/>
            <a:chExt cx="288032" cy="216024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38" name="직사각형 37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5" name="직사각형 44"/>
          <p:cNvSpPr/>
          <p:nvPr/>
        </p:nvSpPr>
        <p:spPr>
          <a:xfrm>
            <a:off x="3923928" y="436510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체크아웃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27984" y="43651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4788024" y="4365104"/>
            <a:ext cx="288032" cy="216024"/>
            <a:chOff x="3872880" y="2204864"/>
            <a:chExt cx="288032" cy="216024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5220072" y="4365104"/>
            <a:ext cx="792088" cy="2160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숙박인원</a:t>
            </a:r>
            <a:endParaRPr lang="en-US" altLang="ko-KR" sz="700" dirty="0" smtClean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724128" y="4365104"/>
            <a:ext cx="288032" cy="21602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▼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084168" y="4365104"/>
            <a:ext cx="288032" cy="216024"/>
            <a:chOff x="3872880" y="2204864"/>
            <a:chExt cx="288032" cy="216024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3872880" y="2204864"/>
              <a:ext cx="288032" cy="2160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43"/>
            <p:cNvGrpSpPr/>
            <p:nvPr/>
          </p:nvGrpSpPr>
          <p:grpSpPr>
            <a:xfrm>
              <a:off x="3933871" y="2248932"/>
              <a:ext cx="166050" cy="132840"/>
              <a:chOff x="6083094" y="4326147"/>
              <a:chExt cx="1534202" cy="122736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083094" y="4326147"/>
                <a:ext cx="1534202" cy="4091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083094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083094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594495" y="473526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594495" y="5144388"/>
                <a:ext cx="511401" cy="4091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7105895" y="473526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7105895" y="5144388"/>
                <a:ext cx="511401" cy="40912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9" name="모서리가 둥근 직사각형 68"/>
          <p:cNvSpPr/>
          <p:nvPr/>
        </p:nvSpPr>
        <p:spPr>
          <a:xfrm>
            <a:off x="6516216" y="4365104"/>
            <a:ext cx="936104" cy="216024"/>
          </a:xfrm>
          <a:prstGeom prst="roundRect">
            <a:avLst/>
          </a:prstGeom>
          <a:gradFill>
            <a:gsLst>
              <a:gs pos="100000">
                <a:srgbClr val="CCCCCC"/>
              </a:gs>
              <a:gs pos="0">
                <a:schemeClr val="bg1">
                  <a:lumMod val="75000"/>
                </a:schemeClr>
              </a:gs>
              <a:gs pos="93000">
                <a:srgbClr val="DDE1E7"/>
              </a:gs>
              <a:gs pos="8000">
                <a:schemeClr val="bg1">
                  <a:lumMod val="85000"/>
                </a:schemeClr>
              </a:gs>
              <a:gs pos="73500">
                <a:schemeClr val="bg1"/>
              </a:gs>
              <a:gs pos="34000">
                <a:schemeClr val="bg1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예약신청하기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520" y="548680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Main page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1619672" y="4797152"/>
            <a:ext cx="5976664" cy="18002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40352" y="1700808"/>
            <a:ext cx="5677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#main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7740352" y="5085184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#1-1</a:t>
            </a:r>
            <a:endParaRPr lang="ko-KR" altLang="en-US" sz="1050" dirty="0"/>
          </a:p>
        </p:txBody>
      </p:sp>
      <p:sp>
        <p:nvSpPr>
          <p:cNvPr id="70" name="아래쪽 화살표 69"/>
          <p:cNvSpPr/>
          <p:nvPr/>
        </p:nvSpPr>
        <p:spPr>
          <a:xfrm>
            <a:off x="7740352" y="5949280"/>
            <a:ext cx="360040" cy="648072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계속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979712" y="249289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내 </a:t>
            </a:r>
            <a:r>
              <a:rPr lang="ko-KR" altLang="en-US" sz="1400" dirty="0" err="1" smtClean="0"/>
              <a:t>집같은</a:t>
            </a:r>
            <a:r>
              <a:rPr lang="ko-KR" altLang="en-US" sz="1400" dirty="0" smtClean="0"/>
              <a:t> 편안한 쉼을 드리는</a:t>
            </a:r>
            <a:endParaRPr lang="en-US" altLang="ko-KR" sz="14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1979712" y="2780928"/>
            <a:ext cx="2103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/>
              <a:t>마미손</a:t>
            </a:r>
            <a:r>
              <a:rPr lang="ko-KR" altLang="en-US" sz="1600" dirty="0" smtClean="0"/>
              <a:t> 게스트하우스</a:t>
            </a:r>
            <a:endParaRPr lang="en-US" altLang="ko-KR" sz="1600" dirty="0" smtClean="0"/>
          </a:p>
        </p:txBody>
      </p:sp>
      <p:sp>
        <p:nvSpPr>
          <p:cNvPr id="82" name="직사각형 81"/>
          <p:cNvSpPr/>
          <p:nvPr/>
        </p:nvSpPr>
        <p:spPr>
          <a:xfrm>
            <a:off x="4550066" y="19888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smtClean="0"/>
              <a:t>서비스</a:t>
            </a:r>
            <a:endParaRPr lang="en-US" altLang="ko-KR" sz="1000" b="1" dirty="0" smtClean="0"/>
          </a:p>
          <a:p>
            <a:pPr algn="ctr"/>
            <a:r>
              <a:rPr lang="en-US" altLang="ko-KR" sz="800" dirty="0" smtClean="0"/>
              <a:t>Service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6320152" y="3645024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폴란드 날씨정보</a:t>
            </a:r>
            <a:r>
              <a:rPr lang="en-US" altLang="ko-KR" sz="1000" dirty="0" smtClean="0"/>
              <a:t>)</a:t>
            </a:r>
            <a:endParaRPr lang="en-US" altLang="ko-KR" sz="1000" dirty="0" smtClean="0"/>
          </a:p>
        </p:txBody>
      </p:sp>
      <p:sp>
        <p:nvSpPr>
          <p:cNvPr id="92" name="슬라이드 번호 개체 틀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3" name="바닥글 개체 틀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444208" y="3933056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11:23 PM</a:t>
            </a:r>
            <a:endParaRPr lang="en-US" altLang="ko-KR" sz="1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237626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63688" y="177281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인사말 및 소개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20" y="54868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인사말 및 소개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#1-1</a:t>
            </a:r>
            <a:endParaRPr lang="ko-KR" alt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7740352" y="3789040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#1-2</a:t>
            </a:r>
            <a:endParaRPr lang="ko-KR" alt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3059832" y="2132857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안녕하세요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마미손</a:t>
            </a:r>
            <a:r>
              <a:rPr lang="ko-KR" altLang="en-US" sz="800" dirty="0" smtClean="0"/>
              <a:t> 게스트 하우스지기입니다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인사말 들어갑니다</a:t>
            </a:r>
            <a:r>
              <a:rPr lang="en-US" altLang="ko-KR" sz="800" dirty="0" smtClean="0"/>
              <a:t>.</a:t>
            </a:r>
          </a:p>
          <a:p>
            <a:endParaRPr lang="ko-KR" altLang="en-US" sz="800" dirty="0"/>
          </a:p>
        </p:txBody>
      </p:sp>
      <p:grpSp>
        <p:nvGrpSpPr>
          <p:cNvPr id="90" name="그룹 89"/>
          <p:cNvGrpSpPr/>
          <p:nvPr/>
        </p:nvGrpSpPr>
        <p:grpSpPr>
          <a:xfrm>
            <a:off x="6156176" y="1916832"/>
            <a:ext cx="1296144" cy="1224136"/>
            <a:chOff x="6156176" y="1916832"/>
            <a:chExt cx="1296144" cy="1224136"/>
          </a:xfrm>
        </p:grpSpPr>
        <p:grpSp>
          <p:nvGrpSpPr>
            <p:cNvPr id="89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/>
            <p:cNvSpPr/>
            <p:nvPr/>
          </p:nvSpPr>
          <p:spPr>
            <a:xfrm>
              <a:off x="6453840" y="2348880"/>
              <a:ext cx="71044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smtClean="0"/>
                <a:t>하우스지기</a:t>
              </a:r>
              <a:endParaRPr lang="en-US" altLang="ko-KR" sz="800" dirty="0" smtClean="0"/>
            </a:p>
            <a:p>
              <a:pPr algn="ctr"/>
              <a:r>
                <a:rPr lang="ko-KR" altLang="en-US" sz="800" dirty="0" smtClean="0"/>
                <a:t>사진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3131840" y="1916832"/>
            <a:ext cx="1074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하우스지기 이미옥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1619672" y="3717032"/>
            <a:ext cx="5976664" cy="288032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1835696" y="378904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스탭안내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91581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6" name="바닥글 개체 틀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619672" y="1340768"/>
            <a:ext cx="5976664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19672" y="1340768"/>
            <a:ext cx="5976664" cy="532859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619672" y="1340768"/>
            <a:ext cx="1152128" cy="288032"/>
          </a:xfrm>
          <a:prstGeom prst="roundRect">
            <a:avLst>
              <a:gd name="adj" fmla="val 12132"/>
            </a:avLst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63688" y="177281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스탭안내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20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스탭안내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740352" y="1700808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#1-2</a:t>
            </a:r>
            <a:endParaRPr lang="ko-KR" altLang="en-US" sz="1050" dirty="0"/>
          </a:p>
        </p:txBody>
      </p:sp>
      <p:grpSp>
        <p:nvGrpSpPr>
          <p:cNvPr id="4" name="그룹 89"/>
          <p:cNvGrpSpPr/>
          <p:nvPr/>
        </p:nvGrpSpPr>
        <p:grpSpPr>
          <a:xfrm>
            <a:off x="3059832" y="1916832"/>
            <a:ext cx="1008112" cy="1152128"/>
            <a:chOff x="6156176" y="1916832"/>
            <a:chExt cx="1296144" cy="1224136"/>
          </a:xfrm>
        </p:grpSpPr>
        <p:grpSp>
          <p:nvGrpSpPr>
            <p:cNvPr id="5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직사각형 87"/>
            <p:cNvSpPr/>
            <p:nvPr/>
          </p:nvSpPr>
          <p:spPr>
            <a:xfrm>
              <a:off x="6331708" y="2426889"/>
              <a:ext cx="935450" cy="228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 smtClean="0"/>
                <a:t>스탭사진</a:t>
              </a:r>
              <a:endParaRPr lang="ko-KR" altLang="en-US" sz="800" dirty="0" smtClean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4139952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안야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2915816" y="1772816"/>
            <a:ext cx="2232248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444208" y="2132856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36" name="그룹 89"/>
          <p:cNvGrpSpPr/>
          <p:nvPr/>
        </p:nvGrpSpPr>
        <p:grpSpPr>
          <a:xfrm>
            <a:off x="5436096" y="1916832"/>
            <a:ext cx="1008112" cy="1152128"/>
            <a:chOff x="6156176" y="1916832"/>
            <a:chExt cx="1296144" cy="1224136"/>
          </a:xfrm>
        </p:grpSpPr>
        <p:grpSp>
          <p:nvGrpSpPr>
            <p:cNvPr id="37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직사각형 37"/>
            <p:cNvSpPr/>
            <p:nvPr/>
          </p:nvSpPr>
          <p:spPr>
            <a:xfrm>
              <a:off x="6331708" y="2426889"/>
              <a:ext cx="935450" cy="228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 smtClean="0"/>
                <a:t>스탭사진</a:t>
              </a:r>
              <a:endParaRPr lang="ko-KR" altLang="en-US" sz="800" dirty="0" smtClean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516216" y="191683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이쟈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5292080" y="1772816"/>
            <a:ext cx="2232248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89"/>
          <p:cNvGrpSpPr/>
          <p:nvPr/>
        </p:nvGrpSpPr>
        <p:grpSpPr>
          <a:xfrm>
            <a:off x="3059832" y="3573016"/>
            <a:ext cx="1008112" cy="1152128"/>
            <a:chOff x="6156176" y="1916832"/>
            <a:chExt cx="1296144" cy="1224136"/>
          </a:xfrm>
        </p:grpSpPr>
        <p:grpSp>
          <p:nvGrpSpPr>
            <p:cNvPr id="46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직사각형 46"/>
            <p:cNvSpPr/>
            <p:nvPr/>
          </p:nvSpPr>
          <p:spPr>
            <a:xfrm>
              <a:off x="6331708" y="2426889"/>
              <a:ext cx="935450" cy="228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 smtClean="0"/>
                <a:t>스탭사진</a:t>
              </a:r>
              <a:endParaRPr lang="ko-KR" altLang="en-US" sz="800" dirty="0" smtClean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139952" y="35730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에바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2915816" y="3429000"/>
            <a:ext cx="2232248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89"/>
          <p:cNvGrpSpPr/>
          <p:nvPr/>
        </p:nvGrpSpPr>
        <p:grpSpPr>
          <a:xfrm>
            <a:off x="5436096" y="3573016"/>
            <a:ext cx="1008112" cy="1152128"/>
            <a:chOff x="6156176" y="1916832"/>
            <a:chExt cx="1296144" cy="1224136"/>
          </a:xfrm>
        </p:grpSpPr>
        <p:grpSp>
          <p:nvGrpSpPr>
            <p:cNvPr id="55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/>
            <p:cNvSpPr/>
            <p:nvPr/>
          </p:nvSpPr>
          <p:spPr>
            <a:xfrm>
              <a:off x="6331708" y="2426889"/>
              <a:ext cx="935450" cy="228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 smtClean="0"/>
                <a:t>스탭사진</a:t>
              </a:r>
              <a:endParaRPr lang="ko-KR" altLang="en-US" sz="800" dirty="0" smtClean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516216" y="35730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안카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5292080" y="3429000"/>
            <a:ext cx="2232248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89"/>
          <p:cNvGrpSpPr/>
          <p:nvPr/>
        </p:nvGrpSpPr>
        <p:grpSpPr>
          <a:xfrm>
            <a:off x="3059832" y="5229200"/>
            <a:ext cx="1008112" cy="1152128"/>
            <a:chOff x="6156176" y="1916832"/>
            <a:chExt cx="1296144" cy="1224136"/>
          </a:xfrm>
        </p:grpSpPr>
        <p:grpSp>
          <p:nvGrpSpPr>
            <p:cNvPr id="66" name="그룹 88"/>
            <p:cNvGrpSpPr/>
            <p:nvPr/>
          </p:nvGrpSpPr>
          <p:grpSpPr>
            <a:xfrm>
              <a:off x="6156176" y="1916832"/>
              <a:ext cx="1296144" cy="1224136"/>
              <a:chOff x="6156176" y="1916832"/>
              <a:chExt cx="1296144" cy="1584176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6156176" y="1916832"/>
                <a:ext cx="1296144" cy="1584176"/>
              </a:xfrm>
              <a:prstGeom prst="rect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9" name="직선 연결선 68"/>
              <p:cNvCxnSpPr/>
              <p:nvPr/>
            </p:nvCxnSpPr>
            <p:spPr>
              <a:xfrm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H="1">
                <a:off x="6156176" y="1916832"/>
                <a:ext cx="1296144" cy="1584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직사각형 66"/>
            <p:cNvSpPr/>
            <p:nvPr/>
          </p:nvSpPr>
          <p:spPr>
            <a:xfrm>
              <a:off x="6331708" y="2426889"/>
              <a:ext cx="935450" cy="22890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 smtClean="0"/>
                <a:t>스탭사진</a:t>
              </a:r>
              <a:endParaRPr lang="ko-KR" altLang="en-US" sz="800" dirty="0" smtClean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139952" y="522920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다마라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2915816" y="5085184"/>
            <a:ext cx="2232248" cy="15121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4067944" y="2132856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6444208" y="3789040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4067944" y="3789040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4067944" y="5445224"/>
            <a:ext cx="108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스텝소개 및 인사말 들어갑니다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1" name="직사각형 60"/>
          <p:cNvSpPr/>
          <p:nvPr/>
        </p:nvSpPr>
        <p:spPr>
          <a:xfrm>
            <a:off x="2987824" y="1412776"/>
            <a:ext cx="8980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info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4058179" y="1412776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MAMISON view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5838214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Reservation</a:t>
            </a:r>
            <a:endParaRPr lang="ko-KR" altLang="en-US" sz="800" dirty="0"/>
          </a:p>
        </p:txBody>
      </p:sp>
      <p:sp>
        <p:nvSpPr>
          <p:cNvPr id="73" name="직사각형 72"/>
          <p:cNvSpPr/>
          <p:nvPr/>
        </p:nvSpPr>
        <p:spPr>
          <a:xfrm>
            <a:off x="6732240" y="1412776"/>
            <a:ext cx="7216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Community</a:t>
            </a:r>
            <a:endParaRPr lang="ko-KR" altLang="en-US" sz="800" dirty="0"/>
          </a:p>
        </p:txBody>
      </p:sp>
      <p:sp>
        <p:nvSpPr>
          <p:cNvPr id="75" name="직사각형 74"/>
          <p:cNvSpPr/>
          <p:nvPr/>
        </p:nvSpPr>
        <p:spPr>
          <a:xfrm>
            <a:off x="5155785" y="1412776"/>
            <a:ext cx="5100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Service</a:t>
            </a:r>
            <a:endParaRPr lang="en-US" altLang="ko-KR" sz="800" dirty="0" smtClean="0"/>
          </a:p>
        </p:txBody>
      </p:sp>
      <p:sp>
        <p:nvSpPr>
          <p:cNvPr id="76" name="직사각형 75"/>
          <p:cNvSpPr/>
          <p:nvPr/>
        </p:nvSpPr>
        <p:spPr>
          <a:xfrm>
            <a:off x="2915816" y="1340768"/>
            <a:ext cx="1008112" cy="28803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슬라이드 번호 개체 틀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B8BE9-51AB-489E-AEC3-A083C783BFE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0" name="바닥글 개체 틀 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gogosoft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2057</Words>
  <Application>Microsoft Office PowerPoint</Application>
  <PresentationFormat>화면 슬라이드 쇼(4:3)</PresentationFormat>
  <Paragraphs>826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MAMISON 게스트 하우스  홈페이지 기획안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MAMISON 게스트 하우스  홈페이지 기획안</dc:title>
  <dc:creator>Registered User</dc:creator>
  <cp:lastModifiedBy>Registered User</cp:lastModifiedBy>
  <cp:revision>67</cp:revision>
  <dcterms:created xsi:type="dcterms:W3CDTF">2017-08-02T14:46:59Z</dcterms:created>
  <dcterms:modified xsi:type="dcterms:W3CDTF">2017-09-03T13:53:41Z</dcterms:modified>
</cp:coreProperties>
</file>