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83" r:id="rId4"/>
    <p:sldId id="287" r:id="rId5"/>
    <p:sldId id="306" r:id="rId6"/>
    <p:sldId id="288" r:id="rId7"/>
    <p:sldId id="289" r:id="rId8"/>
    <p:sldId id="290" r:id="rId9"/>
    <p:sldId id="307" r:id="rId10"/>
    <p:sldId id="308" r:id="rId11"/>
    <p:sldId id="310" r:id="rId12"/>
    <p:sldId id="281" r:id="rId13"/>
    <p:sldId id="311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6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B00046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 autoAdjust="0"/>
    <p:restoredTop sz="79788" autoAdjust="0"/>
  </p:normalViewPr>
  <p:slideViewPr>
    <p:cSldViewPr snapToGrid="0" snapToObjects="1">
      <p:cViewPr varScale="1">
        <p:scale>
          <a:sx n="91" d="100"/>
          <a:sy n="91" d="100"/>
        </p:scale>
        <p:origin x="2370" y="78"/>
      </p:cViewPr>
      <p:guideLst>
        <p:guide orient="horz" pos="3676"/>
        <p:guide orient="horz" pos="660"/>
        <p:guide pos="2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 defTabSz="990454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40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7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 defTabSz="990454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4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FB004-5B6E-451A-B395-01C490CDC9FA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9494-E4CB-4C27-9C24-C9B35693BB4E}" type="slidenum">
              <a:rPr lang="de-DE"/>
              <a:pPr/>
              <a:t>8</a:t>
            </a:fld>
            <a:endParaRPr 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798513"/>
            <a:ext cx="5100637" cy="38258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53" y="4864995"/>
            <a:ext cx="5212727" cy="4626898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9494-E4CB-4C27-9C24-C9B35693BB4E}" type="slidenum">
              <a:rPr lang="de-DE"/>
              <a:pPr/>
              <a:t>9</a:t>
            </a:fld>
            <a:endParaRPr 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798513"/>
            <a:ext cx="5100637" cy="38258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53" y="4864995"/>
            <a:ext cx="5212727" cy="462689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4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Anmeldung – Authentifizierung</a:t>
            </a:r>
          </a:p>
          <a:p>
            <a:pPr marL="228600" indent="-228600">
              <a:buAutoNum type="arabicPeriod"/>
            </a:pPr>
            <a:r>
              <a:rPr lang="de-DE" dirty="0"/>
              <a:t>Dashboard</a:t>
            </a:r>
          </a:p>
          <a:p>
            <a:pPr marL="685800" lvl="1" indent="-228600">
              <a:buAutoNum type="arabicPeriod"/>
            </a:pPr>
            <a:r>
              <a:rPr lang="de-DE" dirty="0"/>
              <a:t>Filter zeigen</a:t>
            </a:r>
          </a:p>
          <a:p>
            <a:pPr marL="685800" lvl="1" indent="-228600">
              <a:buAutoNum type="arabicPeriod"/>
            </a:pPr>
            <a:r>
              <a:rPr lang="de-DE" dirty="0"/>
              <a:t>Projekt erstellen</a:t>
            </a:r>
          </a:p>
          <a:p>
            <a:pPr marL="685800" lvl="1" indent="-228600">
              <a:buAutoNum type="arabicPeriod"/>
            </a:pPr>
            <a:r>
              <a:rPr lang="de-DE" dirty="0"/>
              <a:t>Editieren und löschen</a:t>
            </a:r>
          </a:p>
          <a:p>
            <a:pPr marL="685800" lvl="1" indent="-228600">
              <a:buAutoNum type="arabicPeriod"/>
            </a:pPr>
            <a:r>
              <a:rPr lang="de-DE" dirty="0"/>
              <a:t>Suche zeigen</a:t>
            </a:r>
          </a:p>
          <a:p>
            <a:pPr marL="228600" lvl="0" indent="-228600">
              <a:buAutoNum type="arabicPeriod"/>
            </a:pPr>
            <a:r>
              <a:rPr lang="de-DE" dirty="0"/>
              <a:t>Projektseite</a:t>
            </a:r>
          </a:p>
          <a:p>
            <a:pPr marL="685800" lvl="1" indent="-228600">
              <a:buAutoNum type="arabicPeriod"/>
            </a:pPr>
            <a:r>
              <a:rPr lang="de-DE" dirty="0"/>
              <a:t>Upload per D&amp;D</a:t>
            </a:r>
          </a:p>
          <a:p>
            <a:pPr marL="685800" lvl="1" indent="-228600">
              <a:buAutoNum type="arabicPeriod"/>
            </a:pPr>
            <a:r>
              <a:rPr lang="de-DE" dirty="0" err="1"/>
              <a:t>Highlighing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 err="1"/>
              <a:t>Tabllenconfiguration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Suche</a:t>
            </a:r>
          </a:p>
          <a:p>
            <a:pPr marL="228600" lvl="0" indent="-228600">
              <a:buAutoNum type="arabicPeriod"/>
            </a:pPr>
            <a:r>
              <a:rPr lang="de-DE" dirty="0" err="1"/>
              <a:t>ConfigSetSeite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Aufbau</a:t>
            </a:r>
          </a:p>
          <a:p>
            <a:pPr marL="685800" lvl="1" indent="-228600">
              <a:buAutoNum type="arabicPeriod"/>
            </a:pPr>
            <a:r>
              <a:rPr lang="de-DE" dirty="0"/>
              <a:t>Diagramm</a:t>
            </a:r>
          </a:p>
          <a:p>
            <a:pPr marL="685800" lvl="1" indent="-228600">
              <a:buAutoNum type="arabicPeriod"/>
            </a:pPr>
            <a:r>
              <a:rPr lang="de-DE" dirty="0"/>
              <a:t>File Attachment</a:t>
            </a:r>
          </a:p>
          <a:p>
            <a:pPr marL="228600" lvl="0" indent="-228600">
              <a:buAutoNum type="arabicPeriod"/>
            </a:pPr>
            <a:r>
              <a:rPr lang="de-DE" dirty="0" err="1"/>
              <a:t>ProjectSeite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Mapping erstellen </a:t>
            </a:r>
          </a:p>
          <a:p>
            <a:pPr marL="685800" lvl="1" indent="-228600">
              <a:buAutoNum type="arabicPeriod"/>
            </a:pPr>
            <a:r>
              <a:rPr lang="de-DE" dirty="0"/>
              <a:t>Filter hinzufügen</a:t>
            </a:r>
          </a:p>
          <a:p>
            <a:pPr marL="685800" lvl="1" indent="-228600">
              <a:buAutoNum type="arabicPeriod"/>
            </a:pPr>
            <a:r>
              <a:rPr lang="de-DE" dirty="0"/>
              <a:t>Filteroptionen</a:t>
            </a:r>
          </a:p>
          <a:p>
            <a:pPr marL="685800" lvl="1" indent="-228600">
              <a:buAutoNum type="arabicPeriod"/>
            </a:pPr>
            <a:r>
              <a:rPr lang="de-DE" dirty="0"/>
              <a:t>Filter anwenden</a:t>
            </a:r>
          </a:p>
          <a:p>
            <a:pPr marL="685800" lvl="1" indent="-228600">
              <a:buAutoNum type="arabicPeriod"/>
            </a:pPr>
            <a:r>
              <a:rPr lang="de-DE" dirty="0"/>
              <a:t>Neue </a:t>
            </a:r>
            <a:r>
              <a:rPr lang="de-DE" dirty="0" err="1"/>
              <a:t>ConfigSets</a:t>
            </a:r>
            <a:r>
              <a:rPr lang="de-DE" dirty="0"/>
              <a:t> hochladen</a:t>
            </a:r>
          </a:p>
          <a:p>
            <a:pPr marL="685800" lvl="1" indent="-228600">
              <a:buAutoNum type="arabicPeriod"/>
            </a:pPr>
            <a:r>
              <a:rPr lang="de-DE" dirty="0"/>
              <a:t>Mapping updaten</a:t>
            </a:r>
          </a:p>
          <a:p>
            <a:pPr marL="228600" lvl="0" indent="-228600">
              <a:buAutoNum type="arabicPeriod"/>
            </a:pPr>
            <a:r>
              <a:rPr lang="de-DE" dirty="0"/>
              <a:t>Mapping Page</a:t>
            </a:r>
          </a:p>
          <a:p>
            <a:pPr marL="685800" lvl="1" indent="-228600">
              <a:buAutoNum type="arabicPeriod"/>
            </a:pPr>
            <a:r>
              <a:rPr lang="de-DE" dirty="0"/>
              <a:t>Parameter zuweisen</a:t>
            </a:r>
          </a:p>
          <a:p>
            <a:pPr marL="228600" lvl="0" indent="-228600">
              <a:buAutoNum type="arabicPeriod"/>
            </a:pPr>
            <a:r>
              <a:rPr lang="de-DE" dirty="0" err="1"/>
              <a:t>ProjectSeite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Filter nach </a:t>
            </a:r>
            <a:r>
              <a:rPr lang="de-DE" dirty="0" err="1"/>
              <a:t>parameter</a:t>
            </a:r>
            <a:r>
              <a:rPr lang="de-DE" dirty="0"/>
              <a:t> mit alias</a:t>
            </a:r>
          </a:p>
          <a:p>
            <a:pPr marL="685800" lvl="1" indent="-228600">
              <a:buAutoNum type="arabicPeriod"/>
            </a:pPr>
            <a:r>
              <a:rPr lang="de-DE" dirty="0"/>
              <a:t>Warum braucht man </a:t>
            </a:r>
            <a:r>
              <a:rPr lang="de-DE" dirty="0" err="1"/>
              <a:t>flags</a:t>
            </a:r>
            <a:endParaRPr lang="de-DE" dirty="0"/>
          </a:p>
          <a:p>
            <a:pPr marL="228600" lvl="0" indent="-228600">
              <a:buAutoNum type="arabicPeriod"/>
            </a:pPr>
            <a:r>
              <a:rPr lang="de-DE" dirty="0"/>
              <a:t>Mapping </a:t>
            </a:r>
            <a:r>
              <a:rPr lang="de-DE" dirty="0" err="1"/>
              <a:t>page</a:t>
            </a:r>
            <a:r>
              <a:rPr lang="de-DE" dirty="0"/>
              <a:t>#</a:t>
            </a:r>
          </a:p>
          <a:p>
            <a:pPr marL="685800" lvl="1" indent="-228600">
              <a:buAutoNum type="arabicPeriod"/>
            </a:pPr>
            <a:r>
              <a:rPr lang="de-DE" dirty="0"/>
              <a:t>Neue </a:t>
            </a:r>
            <a:r>
              <a:rPr lang="de-DE" dirty="0" err="1"/>
              <a:t>flags</a:t>
            </a:r>
            <a:r>
              <a:rPr lang="de-DE" dirty="0"/>
              <a:t> erstellen</a:t>
            </a:r>
          </a:p>
          <a:p>
            <a:pPr marL="228600" lvl="0" indent="-228600">
              <a:buAutoNum type="arabicPeriod"/>
            </a:pPr>
            <a:r>
              <a:rPr lang="de-DE" dirty="0"/>
              <a:t>Projekt </a:t>
            </a:r>
            <a:r>
              <a:rPr lang="de-DE" dirty="0" err="1"/>
              <a:t>seite</a:t>
            </a:r>
            <a:r>
              <a:rPr lang="de-DE" dirty="0"/>
              <a:t> zeigen, </a:t>
            </a:r>
            <a:r>
              <a:rPr lang="de-DE" dirty="0" err="1"/>
              <a:t>fertisch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64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9494-E4CB-4C27-9C24-C9B35693BB4E}" type="slidenum">
              <a:rPr lang="de-DE"/>
              <a:pPr/>
              <a:t>11</a:t>
            </a:fld>
            <a:endParaRPr 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798513"/>
            <a:ext cx="5100637" cy="38258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53" y="4864995"/>
            <a:ext cx="5212727" cy="462689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7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lang="de-DE" sz="2600" b="1">
                <a:effectLst/>
              </a:defRPr>
            </a:lvl1pPr>
          </a:lstStyle>
          <a:p>
            <a:r>
              <a:rPr lang="en-GB" sz="2600" b="1" kern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of an Administrative Web Frontend for Deep Learning Research</a:t>
            </a:r>
            <a:endParaRPr lang="de-DE" sz="2600" b="1" kern="1400" spc="2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Lukas Güldenhaupt, 19.01.2018</a:t>
            </a:r>
          </a:p>
        </p:txBody>
      </p:sp>
      <p:pic>
        <p:nvPicPr>
          <p:cNvPr id="2050" name="Picture 2" descr="C:\Dokumente und Einstellungen\Spika\Desktop\Design\image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7" y="1440000"/>
            <a:ext cx="8582400" cy="2663951"/>
          </a:xfrm>
          <a:prstGeom prst="rect">
            <a:avLst/>
          </a:prstGeom>
          <a:noFill/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pic>
        <p:nvPicPr>
          <p:cNvPr id="12" name="Grafik 11" descr="IfN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397200" y="486000"/>
            <a:ext cx="2459765" cy="57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N-Glieder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kumente und Einstellungen\Spika\Desktop\Design\image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878" y="864000"/>
            <a:ext cx="6432122" cy="5227238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339201"/>
            <a:ext cx="8375650" cy="449645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1800"/>
            </a:lvl1pPr>
            <a:lvl2pPr marL="576000">
              <a:buClrTx/>
              <a:defRPr sz="1800"/>
            </a:lvl2pPr>
          </a:lstStyle>
          <a:p>
            <a:pPr lvl="0"/>
            <a:r>
              <a:rPr lang="de-DE" dirty="0"/>
              <a:t>Abschnitt</a:t>
            </a:r>
          </a:p>
          <a:p>
            <a:pPr lvl="1"/>
            <a:r>
              <a:rPr lang="de-DE" dirty="0"/>
              <a:t>Zweite Ebene</a:t>
            </a:r>
          </a:p>
          <a:p>
            <a:pPr lvl="0"/>
            <a:endParaRPr lang="de-DE" dirty="0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9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pic>
          <p:nvPicPr>
            <p:cNvPr id="10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N-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kumente und Einstellungen\Spika\Desktop\Design\image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878" y="864000"/>
            <a:ext cx="6432122" cy="5227238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 userDrawn="1"/>
        </p:nvSpPr>
        <p:spPr>
          <a:xfrm>
            <a:off x="539750" y="1600200"/>
            <a:ext cx="6946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</a:t>
            </a:r>
            <a:b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Ihre Aufmerksamkeit.</a:t>
            </a:r>
            <a:endParaRPr lang="de-DE" sz="36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539751" y="4695825"/>
            <a:ext cx="7927974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Lukas Güldenhaupt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lukas.gueldenhaupt@tu-bs.de</a:t>
            </a: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7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8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hteck 10"/>
          <p:cNvSpPr/>
          <p:nvPr userDrawn="1"/>
        </p:nvSpPr>
        <p:spPr>
          <a:xfrm>
            <a:off x="1821600" y="6141600"/>
            <a:ext cx="5245950" cy="42588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1038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1044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1821600" y="6141600"/>
            <a:ext cx="4982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/>
              <a:t>19.01.2018 | Lukas Güldenhaupt | Administrative </a:t>
            </a:r>
            <a:r>
              <a:rPr lang="de-DE" sz="800" dirty="0" err="1"/>
              <a:t>Neural</a:t>
            </a:r>
            <a:r>
              <a:rPr lang="de-DE" sz="800" dirty="0"/>
              <a:t> Network </a:t>
            </a:r>
            <a:r>
              <a:rPr lang="de-DE" sz="800" dirty="0" err="1"/>
              <a:t>Application</a:t>
            </a:r>
            <a:r>
              <a:rPr lang="de-DE" sz="800" dirty="0"/>
              <a:t> | </a:t>
            </a:r>
            <a:fld id="{AEA7F821-D6C8-42AA-A02A-3D851077584A}" type="slidenum">
              <a:rPr lang="de-DE" sz="800" smtClean="0"/>
              <a:pPr/>
              <a:t>‹Nr.›</a:t>
            </a:fld>
            <a:r>
              <a:rPr lang="de-DE" sz="800" dirty="0"/>
              <a:t>/12</a:t>
            </a:r>
          </a:p>
        </p:txBody>
      </p:sp>
      <p:pic>
        <p:nvPicPr>
          <p:cNvPr id="11" name="Grafik 10" descr="IfN_Logo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088400" y="6271200"/>
            <a:ext cx="1711141" cy="403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2" r:id="rId4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an Administrative Web Frontend for Deep Learning Research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Güldenhaupt, 19.01.2018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AB940-B0AB-4F20-90CC-8EEE36F2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10DF7-8949-4A4E-B753-C6624DF8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Einführung in die Thematik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Problemstellung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Lösungsansatz</a:t>
            </a:r>
          </a:p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Aufbau </a:t>
            </a:r>
          </a:p>
          <a:p>
            <a:pPr lvl="1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Typescript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Serverseite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Clientseite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Datenbank</a:t>
            </a:r>
          </a:p>
          <a:p>
            <a:r>
              <a:rPr lang="de-DE" b="1" dirty="0"/>
              <a:t>Vorstellung der Anwendung</a:t>
            </a:r>
          </a:p>
          <a:p>
            <a:r>
              <a:rPr lang="de-DE" b="1" dirty="0"/>
              <a:t>Fazit und Ausblick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23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3600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sz="2000" b="1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38916" name="Rectangl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Schnelle, reaktive Anwendung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Besserer Überblick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Einfach erweiterbar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GPU-Cluster Anbindung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Metastudien</a:t>
            </a:r>
          </a:p>
        </p:txBody>
      </p:sp>
    </p:spTree>
    <p:extLst>
      <p:ext uri="{BB962C8B-B14F-4D97-AF65-F5344CB8AC3E}">
        <p14:creationId xmlns:p14="http://schemas.microsoft.com/office/powerpoint/2010/main" val="254919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0EE3-BDD4-45E7-9D1E-E6AB02C5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6F327-2867-4BB7-9DFD-ACFA333A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0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Einführung in die Thematik</a:t>
            </a:r>
          </a:p>
          <a:p>
            <a:pPr lvl="1"/>
            <a:r>
              <a:rPr lang="de-DE" dirty="0"/>
              <a:t>Problemstellung</a:t>
            </a:r>
          </a:p>
          <a:p>
            <a:pPr lvl="1"/>
            <a:r>
              <a:rPr lang="de-DE" dirty="0"/>
              <a:t>Lösungsansatz</a:t>
            </a:r>
          </a:p>
          <a:p>
            <a:r>
              <a:rPr lang="de-DE" b="1" dirty="0"/>
              <a:t>Aufbau </a:t>
            </a:r>
          </a:p>
          <a:p>
            <a:pPr lvl="1"/>
            <a:r>
              <a:rPr lang="de-DE" dirty="0" err="1"/>
              <a:t>Typescript</a:t>
            </a:r>
            <a:endParaRPr lang="de-DE" dirty="0"/>
          </a:p>
          <a:p>
            <a:pPr lvl="1"/>
            <a:r>
              <a:rPr lang="de-DE" dirty="0"/>
              <a:t>Serverseite</a:t>
            </a:r>
          </a:p>
          <a:p>
            <a:pPr lvl="1"/>
            <a:r>
              <a:rPr lang="de-DE" dirty="0"/>
              <a:t>Clientseite</a:t>
            </a:r>
          </a:p>
          <a:p>
            <a:pPr lvl="1"/>
            <a:r>
              <a:rPr lang="de-DE" dirty="0"/>
              <a:t>Datenbank</a:t>
            </a:r>
          </a:p>
          <a:p>
            <a:r>
              <a:rPr lang="de-DE" b="1" dirty="0"/>
              <a:t>Vorstellung der Anwendung</a:t>
            </a:r>
          </a:p>
          <a:p>
            <a:r>
              <a:rPr lang="de-DE" b="1" dirty="0"/>
              <a:t>Fazit und Ausblick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3795" name="Rectangle 3"/>
          <p:cNvSpPr>
            <a:spLocks noGrp="1" noChangeAspect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lvl="2"/>
            <a:r>
              <a:rPr lang="de-DE" dirty="0"/>
              <a:t>Verfügbare Tools divers</a:t>
            </a:r>
          </a:p>
          <a:p>
            <a:pPr lvl="2"/>
            <a:r>
              <a:rPr lang="de-DE" dirty="0"/>
              <a:t>Großer und unterschiedlicher Parameterraum</a:t>
            </a:r>
          </a:p>
          <a:p>
            <a:pPr lvl="2"/>
            <a:r>
              <a:rPr lang="de-DE" dirty="0"/>
              <a:t>Hunderte trainierte Netzwerke</a:t>
            </a:r>
          </a:p>
          <a:p>
            <a:pPr lvl="2"/>
            <a:r>
              <a:rPr lang="de-DE" dirty="0"/>
              <a:t>Viele Ausgabedateien</a:t>
            </a:r>
          </a:p>
          <a:p>
            <a:pPr lvl="2"/>
            <a:r>
              <a:rPr lang="de-DE" dirty="0"/>
              <a:t>Keine Übersicht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5843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Webfrontend</a:t>
            </a:r>
            <a:r>
              <a:rPr lang="de-DE" dirty="0"/>
              <a:t> ANNA (Administrative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Application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Verwaltung von Projekten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Speichern von Konfigurationsdateien und Ergebnissen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Ausgaben vereinheitlichen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Filterfunktion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Mehr Übersicht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48B95-AF1F-4100-B247-4EF35DF6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7A4F1-3E6C-46CC-9FD7-A7062592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Einführung in die Thematik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Problemstellung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Lösungsansatz</a:t>
            </a:r>
          </a:p>
          <a:p>
            <a:r>
              <a:rPr lang="de-DE" b="1" dirty="0"/>
              <a:t>Aufbau </a:t>
            </a:r>
          </a:p>
          <a:p>
            <a:pPr lvl="1"/>
            <a:r>
              <a:rPr lang="de-DE" dirty="0" err="1"/>
              <a:t>Typescript</a:t>
            </a:r>
            <a:endParaRPr lang="de-DE" dirty="0"/>
          </a:p>
          <a:p>
            <a:pPr lvl="1"/>
            <a:r>
              <a:rPr lang="de-DE" dirty="0"/>
              <a:t>Serverseite</a:t>
            </a:r>
          </a:p>
          <a:p>
            <a:pPr lvl="1"/>
            <a:r>
              <a:rPr lang="de-DE" dirty="0"/>
              <a:t>Clientseite</a:t>
            </a:r>
          </a:p>
          <a:p>
            <a:pPr lvl="1"/>
            <a:r>
              <a:rPr lang="de-DE" dirty="0"/>
              <a:t>Datenbank</a:t>
            </a:r>
          </a:p>
          <a:p>
            <a:r>
              <a:rPr lang="de-DE" b="1" dirty="0"/>
              <a:t>Vorstellung der Anwendung</a:t>
            </a:r>
          </a:p>
          <a:p>
            <a:r>
              <a:rPr lang="de-DE" b="1" dirty="0"/>
              <a:t>Fazit und Ausblick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05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3686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/>
              <a:t>Nutzung von </a:t>
            </a:r>
            <a:r>
              <a:rPr lang="de-DE" dirty="0" err="1"/>
              <a:t>Javascript</a:t>
            </a:r>
            <a:endParaRPr lang="de-DE" dirty="0"/>
          </a:p>
          <a:p>
            <a:pPr lvl="1"/>
            <a:r>
              <a:rPr lang="de-DE" dirty="0" err="1"/>
              <a:t>Typescript</a:t>
            </a:r>
            <a:r>
              <a:rPr lang="de-DE" dirty="0"/>
              <a:t> als Hilfe</a:t>
            </a:r>
          </a:p>
          <a:p>
            <a:pPr lvl="1"/>
            <a:r>
              <a:rPr lang="de-DE" dirty="0"/>
              <a:t>Java-Ähnlich</a:t>
            </a:r>
          </a:p>
          <a:p>
            <a:pPr lvl="1"/>
            <a:r>
              <a:rPr lang="de-DE" dirty="0"/>
              <a:t>Einfacher Einstieg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Serverseite – Meteor </a:t>
            </a:r>
          </a:p>
        </p:txBody>
      </p:sp>
      <p:sp>
        <p:nvSpPr>
          <p:cNvPr id="37891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/>
              <a:t>Meteor auf Basis von </a:t>
            </a:r>
            <a:r>
              <a:rPr lang="de-DE" dirty="0" err="1"/>
              <a:t>NodeJS</a:t>
            </a:r>
            <a:endParaRPr lang="de-DE" dirty="0"/>
          </a:p>
          <a:p>
            <a:pPr lvl="1"/>
            <a:r>
              <a:rPr lang="de-DE" dirty="0"/>
              <a:t>Einfache Adaption und schneller Start</a:t>
            </a:r>
          </a:p>
          <a:p>
            <a:pPr lvl="1"/>
            <a:r>
              <a:rPr lang="de-DE" dirty="0"/>
              <a:t>Plattformunabhängig</a:t>
            </a:r>
          </a:p>
          <a:p>
            <a:pPr lvl="1"/>
            <a:r>
              <a:rPr lang="de-DE" dirty="0" err="1"/>
              <a:t>Typescript</a:t>
            </a:r>
            <a:r>
              <a:rPr lang="de-DE" dirty="0"/>
              <a:t> bzw. </a:t>
            </a:r>
            <a:r>
              <a:rPr lang="de-DE" dirty="0" err="1"/>
              <a:t>Javascript</a:t>
            </a:r>
            <a:endParaRPr lang="de-DE" dirty="0"/>
          </a:p>
          <a:p>
            <a:pPr lvl="1"/>
            <a:r>
              <a:rPr lang="de-DE" dirty="0"/>
              <a:t>Reaktiv mithilfe von DDP</a:t>
            </a:r>
          </a:p>
          <a:p>
            <a:pPr lvl="1"/>
            <a:r>
              <a:rPr lang="de-DE" dirty="0"/>
              <a:t>Erweiterung mit Packages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3600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sz="2000" b="1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Clientseite – Angular</a:t>
            </a:r>
          </a:p>
        </p:txBody>
      </p:sp>
      <p:sp>
        <p:nvSpPr>
          <p:cNvPr id="38916" name="Rectangl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Javascript</a:t>
            </a:r>
            <a:r>
              <a:rPr lang="de-DE" dirty="0"/>
              <a:t> Framework von Google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Model-View-Controller Pattern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Plattformunabhängig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Reaktiv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3600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sz="2000" b="1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– MongoDB </a:t>
            </a:r>
          </a:p>
        </p:txBody>
      </p:sp>
      <p:sp>
        <p:nvSpPr>
          <p:cNvPr id="38916" name="Rectangl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NoSQL</a:t>
            </a:r>
            <a:r>
              <a:rPr lang="de-DE" dirty="0"/>
              <a:t> 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Dokumentbasiert (JSON-Formate)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Gute Meteor-Integration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Keine Datenkonventionen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Perfekt für abweichende Datensätze</a:t>
            </a:r>
          </a:p>
        </p:txBody>
      </p:sp>
    </p:spTree>
    <p:extLst>
      <p:ext uri="{BB962C8B-B14F-4D97-AF65-F5344CB8AC3E}">
        <p14:creationId xmlns:p14="http://schemas.microsoft.com/office/powerpoint/2010/main" val="14614035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BS IfN Farben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BS IfN Farben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Bildschirmpräsentation (4:3)</PresentationFormat>
  <Paragraphs>114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Standarddesign</vt:lpstr>
      <vt:lpstr>Development of an Administrative Web Frontend for Deep Learning Research</vt:lpstr>
      <vt:lpstr>Gliederung</vt:lpstr>
      <vt:lpstr>Problemstellung</vt:lpstr>
      <vt:lpstr>Lösungsansatz</vt:lpstr>
      <vt:lpstr>Gliederung</vt:lpstr>
      <vt:lpstr>Typescript</vt:lpstr>
      <vt:lpstr>Serverseite – Meteor </vt:lpstr>
      <vt:lpstr>Clientseite – Angular</vt:lpstr>
      <vt:lpstr>Datenbank – MongoDB </vt:lpstr>
      <vt:lpstr>PowerPoint-Präsentation</vt:lpstr>
      <vt:lpstr>Fazit und Ausblick</vt:lpstr>
      <vt:lpstr>PowerPoint-Präsentation</vt:lpstr>
      <vt:lpstr>Literaturverzeichnis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 für Nachrichtentechnik</dc:title>
  <dc:creator/>
  <cp:lastModifiedBy>Lukas Güldenhaupt</cp:lastModifiedBy>
  <cp:revision>221</cp:revision>
  <dcterms:created xsi:type="dcterms:W3CDTF">2007-08-29T07:13:29Z</dcterms:created>
  <dcterms:modified xsi:type="dcterms:W3CDTF">2018-02-11T14:58:07Z</dcterms:modified>
</cp:coreProperties>
</file>