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f754d9cb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f754d9cb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f754d9cb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f754d9cb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9f754d9cb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9f754d9cb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9f754d9cb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9f754d9cb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Mártha Gábor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111">
                <a:solidFill>
                  <a:schemeClr val="lt2"/>
                </a:solidFill>
              </a:rPr>
              <a:t>gabormartha.mail@gmail.com</a:t>
            </a:r>
            <a:endParaRPr b="1" sz="3111">
              <a:solidFill>
                <a:schemeClr val="lt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>
                <a:latin typeface="Arial"/>
                <a:ea typeface="Arial"/>
                <a:cs typeface="Arial"/>
                <a:sym typeface="Arial"/>
              </a:rPr>
              <a:t>Junior automatizált tesztelő szakirány – Vizsgaremek védés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256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Conduit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75" y="1859350"/>
            <a:ext cx="3436149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624" y="211575"/>
            <a:ext cx="4935675" cy="45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GitHub Actions Workflow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900" y="1278175"/>
            <a:ext cx="341579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75" y="1278175"/>
            <a:ext cx="459238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Vezetői tesztjelentés - Allure Report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880350"/>
            <a:ext cx="35271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https://gofreeka.github.io/conduit/119/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672341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343025" y="1466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figyelmüket!</a:t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13718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Viszont látásra!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