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1F1707-AF4F-4FE8-A162-220DE38C5EE0}">
          <p14:sldIdLst>
            <p14:sldId id="256"/>
            <p14:sldId id="257"/>
          </p14:sldIdLst>
        </p14:section>
        <p14:section name="Untitled Section" id="{1E6EEDF2-A203-4176-BB06-5F79DDEE8377}">
          <p14:sldIdLst>
            <p14:sldId id="258"/>
            <p14:sldId id="260"/>
            <p14:sldId id="261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B5C1-A374-452C-8AD4-1A21452B6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58886-B2D5-45AB-97E4-0AF451A2B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D1E5E-8963-4E88-AC79-F4963169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6CEC-844A-4F66-B542-EE14F2E21F8F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5C3E1-3D8B-454E-B92B-E9D53E63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DEAC0-48B0-4396-A6CF-013896D9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F8EA-52F5-4764-B26E-EBCCA8AC3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996F-B04E-4E11-A17C-58C9D66B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CAA06-5753-4634-AD4A-4A392E3AB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9B1CA-34C9-4510-B6EC-CE091D00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6CEC-844A-4F66-B542-EE14F2E21F8F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450B3-FFAE-4DA1-A84A-F4BA0B87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A57DE-2E95-4315-8246-AABC79C0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F8EA-52F5-4764-B26E-EBCCA8AC3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5B650-24B5-41FC-AC78-8A49DA30E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6561D-E90C-4FEE-80F8-0EE47B84F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14653-95A1-4B5D-81D9-5CE01B18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6CEC-844A-4F66-B542-EE14F2E21F8F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2327-57B7-4ADF-84C7-AAFE6BD6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AE388-E544-4660-ABF6-87D7E6EE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F8EA-52F5-4764-B26E-EBCCA8AC3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6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8E33-54A5-45D4-89D5-5330191C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76B7-7E93-4CC8-96F6-A998484E9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66AA2-AFEF-407E-8EA8-91FC226F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6CEC-844A-4F66-B542-EE14F2E21F8F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7A600-F999-426B-A48C-B502F295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438BF-24F1-4BBF-968E-44B41DD5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F8EA-52F5-4764-B26E-EBCCA8AC3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1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67A0-2E32-4E0C-B0C5-040B4A6B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6B15A-7115-4E82-8982-D7E5FF4B0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DBF40-BD9B-4946-B02A-113BD462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6CEC-844A-4F66-B542-EE14F2E21F8F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99428-F4E2-4B01-AF61-EA84D510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A4B48-4AF8-49FD-A7D7-C2B16897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F8EA-52F5-4764-B26E-EBCCA8AC3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6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45E8-1CF1-472E-9CEE-D2B01A0E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FC0A7-5625-4574-99F4-01A17EC13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E9D65-CE0C-4AE8-BEEA-0968EE6EE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CDE00-E4F2-4256-9B5C-2C767B79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6CEC-844A-4F66-B542-EE14F2E21F8F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7AF0F-7566-47A9-8FD8-D7BCB217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94C7B-5D8B-4F74-933A-5E429830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F8EA-52F5-4764-B26E-EBCCA8AC3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CF7C-7277-4873-BD2E-6E76D281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A54A3-3F22-4878-B8B6-D966745E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B3DA8-7306-4BBA-BEE9-089CE0E90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4CF38-4A6D-4344-B4CC-A42AE772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DFE73-3C75-4D08-9E32-A2E5FE6AF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45519-7987-452D-B0CC-0E065429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6CEC-844A-4F66-B542-EE14F2E21F8F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3EB69-A109-46EB-AB3A-83E78F53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82039-F728-43AF-8E46-1A318AF7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F8EA-52F5-4764-B26E-EBCCA8AC3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2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F7F0-4859-4E96-B573-7B2AE95F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5870A-DEA2-427F-BF14-CD508B8E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6CEC-844A-4F66-B542-EE14F2E21F8F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A065A-5917-45E4-90C7-5B173212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5E0DA-9412-4A8C-9C4A-F075114B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F8EA-52F5-4764-B26E-EBCCA8AC3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9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3086D-D39F-4F42-BB92-EDB279AC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6CEC-844A-4F66-B542-EE14F2E21F8F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E767E-316C-4C3D-BAE7-04B7A7AC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7C428-FEB1-4DE4-89CB-B0EFC666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F8EA-52F5-4764-B26E-EBCCA8AC3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4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2768-570D-4D5B-AEA5-1F9FB73A7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9B23D-D704-4A1A-914E-9EAE609B3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F12BA-73F4-41AD-B019-43274DE0A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702ED-2730-4FFC-B8CC-173ECF8B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6CEC-844A-4F66-B542-EE14F2E21F8F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B4552-EAE7-4B19-937D-14008560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32479-2BC8-4DCB-A8D4-715408D1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F8EA-52F5-4764-B26E-EBCCA8AC3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8321-D98B-469E-8D25-43C24164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8C629-A586-426C-A54C-3A269A4FE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D66D2-54D5-42E4-83B7-40DC065C3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9C8D7-7E7F-42B2-9034-FE17EBA7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6CEC-844A-4F66-B542-EE14F2E21F8F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44B7A-2D37-4370-A0CB-9E68A497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28AEC-90B2-4C9B-A0D9-49A0B3CC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F8EA-52F5-4764-B26E-EBCCA8AC3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4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42D21-DAA7-4FB9-B789-702239FB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198C4-11E0-4DD2-8B1E-D4DA86DB0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FDE5-E25A-4AE8-BCB1-7FC9E4C68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D6CEC-844A-4F66-B542-EE14F2E21F8F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62A71-6D78-40AE-A9F2-A7B7CD578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63B04-675D-403D-A4A0-8BCCC8BBF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F8EA-52F5-4764-B26E-EBCCA8AC3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2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9263-5874-4B74-9F72-E6A69D3B9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Exercises- Propositional Logic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AE0B0-98FB-406F-846E-082287328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		Gog Alexandra</a:t>
            </a:r>
          </a:p>
        </p:txBody>
      </p:sp>
    </p:spTree>
    <p:extLst>
      <p:ext uri="{BB962C8B-B14F-4D97-AF65-F5344CB8AC3E}">
        <p14:creationId xmlns:p14="http://schemas.microsoft.com/office/powerpoint/2010/main" val="48230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08CE-3948-41F0-A600-DB199B75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Exercise 9</a:t>
            </a:r>
            <a:b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Using the definition of deduction, prove the following deductions:</a:t>
            </a:r>
            <a:b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753A0D-D3F8-4C88-8554-862108537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4" t="1297" r="26329" b="92786"/>
          <a:stretch/>
        </p:blipFill>
        <p:spPr>
          <a:xfrm>
            <a:off x="1041301" y="2735830"/>
            <a:ext cx="10312499" cy="1748901"/>
          </a:xfrm>
        </p:spPr>
      </p:pic>
    </p:spTree>
    <p:extLst>
      <p:ext uri="{BB962C8B-B14F-4D97-AF65-F5344CB8AC3E}">
        <p14:creationId xmlns:p14="http://schemas.microsoft.com/office/powerpoint/2010/main" val="358076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9400BB-914A-4924-B69D-9ADE34B30A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9948169" cy="834493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Step 1:Building the sequence as formulas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4,….</m:t>
                        </m:r>
                      </m:sub>
                    </m:sSub>
                  </m:oMath>
                </a14:m>
                <a:r>
                  <a:rPr lang="en-US" sz="3200" dirty="0"/>
                  <a:t>)- the hypotheses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9400BB-914A-4924-B69D-9ADE34B30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9948169" cy="834493"/>
              </a:xfrm>
              <a:blipFill>
                <a:blip r:embed="rId2"/>
                <a:stretch>
                  <a:fillRect l="-1594" t="-23358" b="-33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967C-82F9-4EF0-B748-1D4FE9785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004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first hypothesis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second hypothesis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third hypothesis (we transformed it using the l</a:t>
            </a:r>
            <a:r>
              <a:rPr lang="en-US" sz="2800" dirty="0"/>
              <a:t>ogical equivalences 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forth hypothesis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1747C-E400-447D-AE69-BF521DAB74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" t="21231" r="74593" b="73378"/>
          <a:stretch/>
        </p:blipFill>
        <p:spPr>
          <a:xfrm>
            <a:off x="766686" y="1927644"/>
            <a:ext cx="2111324" cy="678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867D4-AF43-469A-B641-13E9BD5554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9" t="25956" r="69989" b="68723"/>
          <a:stretch/>
        </p:blipFill>
        <p:spPr>
          <a:xfrm>
            <a:off x="662669" y="2951520"/>
            <a:ext cx="2686235" cy="644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85685A-E6FA-45F5-8C83-6929CA56F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" t="30292" r="50000" b="64401"/>
          <a:stretch/>
        </p:blipFill>
        <p:spPr>
          <a:xfrm>
            <a:off x="721894" y="3940704"/>
            <a:ext cx="4455259" cy="679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69843B-3FB3-40B8-B43B-D1B870E557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" t="35599" r="78079" b="59871"/>
          <a:stretch/>
        </p:blipFill>
        <p:spPr>
          <a:xfrm>
            <a:off x="838198" y="5211824"/>
            <a:ext cx="1968301" cy="62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1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AC70-C5AD-498E-AAE2-8E8C5E2B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Building the next formulas using axioms A3 and modus pones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9C1E6F-96BB-4125-A4AC-065D6836A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8" t="39093" r="1678" b="51198"/>
          <a:stretch/>
        </p:blipFill>
        <p:spPr>
          <a:xfrm>
            <a:off x="669523" y="1690688"/>
            <a:ext cx="8421211" cy="11380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770BA3-F1E8-4628-9038-670E9388C4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9" t="48932" r="57955" b="41489"/>
          <a:stretch/>
        </p:blipFill>
        <p:spPr>
          <a:xfrm>
            <a:off x="669523" y="2828726"/>
            <a:ext cx="3485227" cy="1079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11C87E-B54B-4D13-9C2A-6054597CAB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39" t="57218" r="53325" b="33073"/>
          <a:stretch/>
        </p:blipFill>
        <p:spPr>
          <a:xfrm>
            <a:off x="295615" y="3907836"/>
            <a:ext cx="3628315" cy="919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AABF04-B87A-4745-BC55-9E31215ECC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3" t="66310" r="25737" b="18674"/>
          <a:stretch/>
        </p:blipFill>
        <p:spPr>
          <a:xfrm>
            <a:off x="669523" y="4827172"/>
            <a:ext cx="4633011" cy="127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7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2108EA-5922-4CCD-880F-FDA05DC959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" t="80259" r="2034" b="7573"/>
          <a:stretch/>
        </p:blipFill>
        <p:spPr>
          <a:xfrm>
            <a:off x="1266548" y="2112885"/>
            <a:ext cx="8688580" cy="151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9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2CDDAB3-921C-4961-8ACD-49C271220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545" y="0"/>
            <a:ext cx="4984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8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Exercises- Propositional Logic</vt:lpstr>
      <vt:lpstr>Exercise 9 Using the definition of deduction, prove the following deductions: </vt:lpstr>
      <vt:lpstr>Step 1:Building the sequence as formulas ( f_1,f_2, f_3, f_(4,….))- the hypotheses</vt:lpstr>
      <vt:lpstr>Step 2: Building the next formulas using axioms A3 and modus pones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Exercises- Propositional Logic</dc:title>
  <dc:creator>Gog Andrei</dc:creator>
  <cp:lastModifiedBy>Gog Andrei</cp:lastModifiedBy>
  <cp:revision>6</cp:revision>
  <dcterms:created xsi:type="dcterms:W3CDTF">2020-11-02T10:56:36Z</dcterms:created>
  <dcterms:modified xsi:type="dcterms:W3CDTF">2020-11-02T12:15:37Z</dcterms:modified>
</cp:coreProperties>
</file>