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1453-51E9-4CCA-AFE5-6056CD891341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3CBC-ABE8-4714-BC97-F29953508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01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1453-51E9-4CCA-AFE5-6056CD891341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3CBC-ABE8-4714-BC97-F29953508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87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1453-51E9-4CCA-AFE5-6056CD891341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3CBC-ABE8-4714-BC97-F29953508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95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1453-51E9-4CCA-AFE5-6056CD891341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3CBC-ABE8-4714-BC97-F29953508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619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1453-51E9-4CCA-AFE5-6056CD891341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3CBC-ABE8-4714-BC97-F29953508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77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1453-51E9-4CCA-AFE5-6056CD891341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3CBC-ABE8-4714-BC97-F29953508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07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1453-51E9-4CCA-AFE5-6056CD891341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3CBC-ABE8-4714-BC97-F29953508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72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1453-51E9-4CCA-AFE5-6056CD891341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3CBC-ABE8-4714-BC97-F29953508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59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1453-51E9-4CCA-AFE5-6056CD891341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3CBC-ABE8-4714-BC97-F29953508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78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1453-51E9-4CCA-AFE5-6056CD891341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3CBC-ABE8-4714-BC97-F29953508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7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1453-51E9-4CCA-AFE5-6056CD891341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13CBC-ABE8-4714-BC97-F29953508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25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31453-51E9-4CCA-AFE5-6056CD891341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13CBC-ABE8-4714-BC97-F29953508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42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file:///\\srv8-001\C222\&#12466;&#12540;&#12512;(&#12371;&#12428;&#12434;FireFox&#12395;&#12489;&#12521;&#12483;&#12464;)\index.html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35337" y="745845"/>
            <a:ext cx="9721327" cy="2387600"/>
          </a:xfrm>
        </p:spPr>
        <p:txBody>
          <a:bodyPr anchor="ctr">
            <a:normAutofit/>
          </a:bodyPr>
          <a:lstStyle/>
          <a:p>
            <a:r>
              <a:rPr kumimoji="1" lang="ja-JP" altLang="en-US" sz="7200" b="1" dirty="0" smtClean="0"/>
              <a:t>アクションゲーム制作</a:t>
            </a:r>
            <a:endParaRPr kumimoji="1" lang="ja-JP" altLang="en-US" sz="72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51914"/>
            <a:ext cx="9144000" cy="2637397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70000"/>
              </a:lnSpc>
            </a:pPr>
            <a:r>
              <a:rPr kumimoji="1" lang="ja-JP" altLang="en-US" sz="2800" b="1" dirty="0" smtClean="0"/>
              <a:t>メンバー：</a:t>
            </a:r>
            <a:r>
              <a:rPr kumimoji="1" lang="en-US" altLang="ja-JP" sz="2800" b="1" dirty="0" smtClean="0"/>
              <a:t>C216</a:t>
            </a:r>
            <a:r>
              <a:rPr kumimoji="1" lang="ja-JP" altLang="en-US" sz="2800" b="1" dirty="0" smtClean="0"/>
              <a:t>下山田</a:t>
            </a:r>
            <a:r>
              <a:rPr lang="ja-JP" altLang="en-US" sz="2800" b="1" dirty="0"/>
              <a:t>、</a:t>
            </a:r>
            <a:r>
              <a:rPr lang="en-US" altLang="ja-JP" sz="2800" b="1" dirty="0" smtClean="0"/>
              <a:t>C222</a:t>
            </a:r>
            <a:r>
              <a:rPr lang="ja-JP" altLang="en-US" sz="2800" b="1" dirty="0" smtClean="0"/>
              <a:t>中村</a:t>
            </a:r>
            <a:endParaRPr lang="en-US" altLang="ja-JP" b="1" dirty="0"/>
          </a:p>
          <a:p>
            <a:pPr algn="l">
              <a:lnSpc>
                <a:spcPct val="170000"/>
              </a:lnSpc>
            </a:pPr>
            <a:r>
              <a:rPr lang="ja-JP" altLang="en-US" b="1" dirty="0" smtClean="0"/>
              <a:t>使用</a:t>
            </a:r>
            <a:r>
              <a:rPr lang="ja-JP" altLang="en-US" b="1" dirty="0" smtClean="0"/>
              <a:t>言語　：</a:t>
            </a:r>
            <a:r>
              <a:rPr lang="en-US" altLang="ja-JP" b="1" dirty="0" smtClean="0"/>
              <a:t>HTML</a:t>
            </a:r>
            <a:r>
              <a:rPr lang="ja-JP" altLang="en-US" b="1" dirty="0" smtClean="0"/>
              <a:t>、</a:t>
            </a:r>
            <a:r>
              <a:rPr lang="en-US" altLang="ja-JP" b="1" dirty="0" smtClean="0"/>
              <a:t>CSS</a:t>
            </a:r>
            <a:r>
              <a:rPr lang="ja-JP" altLang="en-US" b="1" dirty="0" err="1" smtClean="0"/>
              <a:t>、</a:t>
            </a:r>
            <a:r>
              <a:rPr lang="en-US" altLang="ja-JP" b="1" dirty="0" smtClean="0"/>
              <a:t>JavaScript</a:t>
            </a:r>
          </a:p>
          <a:p>
            <a:pPr algn="l">
              <a:lnSpc>
                <a:spcPct val="170000"/>
              </a:lnSpc>
            </a:pPr>
            <a:r>
              <a:rPr kumimoji="1" lang="ja-JP" altLang="en-US" b="1" dirty="0"/>
              <a:t>使用</a:t>
            </a:r>
            <a:r>
              <a:rPr kumimoji="1" lang="ja-JP" altLang="en-US" b="1" dirty="0" smtClean="0"/>
              <a:t>エディタ：</a:t>
            </a:r>
            <a:r>
              <a:rPr kumimoji="1" lang="en-US" altLang="ja-JP" b="1" dirty="0" smtClean="0"/>
              <a:t>Visual Studio Code</a:t>
            </a:r>
            <a:r>
              <a:rPr kumimoji="1" lang="ja-JP" altLang="en-US" b="1" dirty="0" smtClean="0"/>
              <a:t>（ソースコード入力）、</a:t>
            </a:r>
            <a:r>
              <a:rPr kumimoji="1" lang="en-US" altLang="ja-JP" b="1" dirty="0" smtClean="0"/>
              <a:t>			</a:t>
            </a:r>
            <a:r>
              <a:rPr lang="ja-JP" altLang="en-US" b="1" dirty="0"/>
              <a:t> </a:t>
            </a:r>
            <a:r>
              <a:rPr kumimoji="1" lang="en-US" altLang="ja-JP" b="1" dirty="0" smtClean="0"/>
              <a:t>Tiled </a:t>
            </a:r>
            <a:r>
              <a:rPr kumimoji="1" lang="en-US" altLang="ja-JP" b="1" dirty="0" smtClean="0"/>
              <a:t>Map Editor</a:t>
            </a:r>
            <a:r>
              <a:rPr kumimoji="1" lang="ja-JP" altLang="en-US" b="1" dirty="0" smtClean="0"/>
              <a:t>（マップ描画）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89705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/>
              <a:t>３．</a:t>
            </a:r>
            <a:r>
              <a:rPr lang="ja-JP" altLang="ja-JP" b="1" dirty="0" smtClean="0"/>
              <a:t>操作</a:t>
            </a:r>
            <a:r>
              <a:rPr lang="ja-JP" altLang="ja-JP" b="1" dirty="0"/>
              <a:t>説明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8200" y="1690688"/>
            <a:ext cx="1015538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2800" dirty="0"/>
              <a:t>＜ゲームの遊び方＞</a:t>
            </a:r>
          </a:p>
          <a:p>
            <a:pPr lvl="1"/>
            <a:r>
              <a:rPr lang="ja-JP" altLang="ja-JP" sz="2400" dirty="0"/>
              <a:t>＜ゲーム開始画面＞</a:t>
            </a:r>
          </a:p>
          <a:p>
            <a:pPr lvl="2"/>
            <a:r>
              <a:rPr lang="ja-JP" altLang="ja-JP" sz="2400" dirty="0"/>
              <a:t>難易度を選択（ＨＰとスコア倍率に影響）</a:t>
            </a:r>
          </a:p>
          <a:p>
            <a:pPr lvl="1"/>
            <a:r>
              <a:rPr lang="ja-JP" altLang="ja-JP" sz="2400" dirty="0"/>
              <a:t>＜ゲーム操作画面＞</a:t>
            </a:r>
          </a:p>
          <a:p>
            <a:pPr lvl="2"/>
            <a:r>
              <a:rPr lang="ja-JP" altLang="ja-JP" sz="2400" dirty="0"/>
              <a:t>ゲーム開始・</a:t>
            </a:r>
            <a:r>
              <a:rPr lang="ja-JP" altLang="ja-JP" sz="2400" dirty="0" smtClean="0"/>
              <a:t>プレイ</a:t>
            </a:r>
            <a:endParaRPr lang="en-US" altLang="ja-JP" sz="2400" dirty="0" smtClean="0"/>
          </a:p>
          <a:p>
            <a:pPr lvl="2"/>
            <a:r>
              <a:rPr lang="ja-JP" altLang="en-US" sz="2400" dirty="0" smtClean="0"/>
              <a:t>敵（イノシシ）は色によって動きが変わる</a:t>
            </a:r>
            <a:endParaRPr lang="ja-JP" altLang="ja-JP" sz="2400" dirty="0"/>
          </a:p>
          <a:p>
            <a:pPr lvl="1"/>
            <a:r>
              <a:rPr lang="ja-JP" altLang="ja-JP" sz="2400" dirty="0"/>
              <a:t>＜ゲーム結果画面</a:t>
            </a:r>
            <a:r>
              <a:rPr lang="ja-JP" altLang="ja-JP" sz="2400" dirty="0" smtClean="0"/>
              <a:t>＞</a:t>
            </a:r>
            <a:endParaRPr lang="ja-JP" altLang="ja-JP" sz="2400" dirty="0"/>
          </a:p>
          <a:p>
            <a:pPr lvl="2"/>
            <a:r>
              <a:rPr lang="ja-JP" altLang="ja-JP" sz="2400" dirty="0"/>
              <a:t>ゲームクリアか</a:t>
            </a:r>
            <a:r>
              <a:rPr lang="ja-JP" altLang="ja-JP" sz="2400" dirty="0" smtClean="0"/>
              <a:t>ゲームオーバーに</a:t>
            </a:r>
            <a:r>
              <a:rPr lang="ja-JP" altLang="ja-JP" sz="2400" dirty="0"/>
              <a:t>よって結果およびスコア</a:t>
            </a:r>
            <a:r>
              <a:rPr lang="ja-JP" altLang="ja-JP" sz="2400" dirty="0" smtClean="0"/>
              <a:t>表示</a:t>
            </a:r>
            <a:endParaRPr lang="en-US" altLang="ja-JP" sz="2400" dirty="0" smtClean="0"/>
          </a:p>
          <a:p>
            <a:endParaRPr lang="ja-JP" altLang="ja-JP" sz="2800" dirty="0"/>
          </a:p>
          <a:p>
            <a:r>
              <a:rPr lang="en-US" altLang="ja-JP" sz="2800" dirty="0" smtClean="0"/>
              <a:t>A</a:t>
            </a:r>
            <a:r>
              <a:rPr lang="ja-JP" altLang="ja-JP" sz="2800" dirty="0" smtClean="0"/>
              <a:t>キー：左に移動　</a:t>
            </a:r>
            <a:r>
              <a:rPr lang="en-US" altLang="ja-JP" sz="2800" dirty="0" smtClean="0"/>
              <a:t>D</a:t>
            </a:r>
            <a:r>
              <a:rPr lang="ja-JP" altLang="ja-JP" sz="2800" dirty="0" smtClean="0"/>
              <a:t>キー：右に移動　</a:t>
            </a:r>
            <a:r>
              <a:rPr lang="en-US" altLang="ja-JP" sz="2800" dirty="0" smtClean="0"/>
              <a:t>W</a:t>
            </a:r>
            <a:r>
              <a:rPr lang="ja-JP" altLang="ja-JP" sz="2800" dirty="0" smtClean="0"/>
              <a:t>キー：ジャンプ　</a:t>
            </a:r>
            <a:r>
              <a:rPr lang="ja-JP" altLang="en-US" sz="2800" dirty="0" smtClean="0"/>
              <a:t>　</a:t>
            </a:r>
            <a:r>
              <a:rPr lang="ja-JP" altLang="ja-JP" sz="2800" dirty="0" smtClean="0"/>
              <a:t>スペースキー：攻撃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kumimoji="1" lang="en-US" altLang="ja-JP" sz="2400" dirty="0" smtClean="0">
                <a:hlinkClick r:id="rId2" action="ppaction://hlinkfile"/>
              </a:rPr>
              <a:t>\\srv8-001\C222\</a:t>
            </a:r>
            <a:r>
              <a:rPr kumimoji="1" lang="ja-JP" altLang="en-US" sz="2400" dirty="0" smtClean="0">
                <a:hlinkClick r:id="rId2" action="ppaction://hlinkfile"/>
              </a:rPr>
              <a:t>ゲーム</a:t>
            </a:r>
            <a:r>
              <a:rPr kumimoji="1" lang="en-US" altLang="ja-JP" sz="2400" dirty="0" smtClean="0">
                <a:hlinkClick r:id="rId2" action="ppaction://hlinkfile"/>
              </a:rPr>
              <a:t>(</a:t>
            </a:r>
            <a:r>
              <a:rPr kumimoji="1" lang="ja-JP" altLang="en-US" sz="2400" dirty="0" smtClean="0">
                <a:hlinkClick r:id="rId2" action="ppaction://hlinkfile"/>
              </a:rPr>
              <a:t>これを</a:t>
            </a:r>
            <a:r>
              <a:rPr kumimoji="1" lang="en-US" altLang="ja-JP" sz="2400" dirty="0" err="1" smtClean="0">
                <a:hlinkClick r:id="rId2" action="ppaction://hlinkfile"/>
              </a:rPr>
              <a:t>FireFox</a:t>
            </a:r>
            <a:r>
              <a:rPr kumimoji="1" lang="ja-JP" altLang="en-US" sz="2400" dirty="0" smtClean="0">
                <a:hlinkClick r:id="rId2" action="ppaction://hlinkfile"/>
              </a:rPr>
              <a:t>にドラッグ</a:t>
            </a:r>
            <a:r>
              <a:rPr kumimoji="1" lang="en-US" altLang="ja-JP" sz="2400" dirty="0" smtClean="0">
                <a:hlinkClick r:id="rId2" action="ppaction://hlinkfile"/>
              </a:rPr>
              <a:t>)\index.html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297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b="1" dirty="0"/>
              <a:t>４．考察と評価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8200" y="1690688"/>
            <a:ext cx="10515600" cy="3429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ja-JP" altLang="en-US" sz="3200" dirty="0" smtClean="0"/>
              <a:t>・アクションゲームとして基本的な処理の実装はできた</a:t>
            </a:r>
            <a:endParaRPr lang="en-US" altLang="ja-JP" sz="3200" dirty="0"/>
          </a:p>
          <a:p>
            <a:pPr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ja-JP" altLang="en-US" sz="3200" dirty="0" smtClean="0"/>
              <a:t>・ブラウザによって表示が異なる致命的なバグが存在</a:t>
            </a:r>
            <a:endParaRPr lang="en-US" altLang="ja-JP" sz="3200" dirty="0"/>
          </a:p>
          <a:p>
            <a:pPr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ja-JP" altLang="en-US" sz="3200" dirty="0" smtClean="0"/>
              <a:t>・バグはあるもののゲームとしては完成している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78601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b="1" dirty="0"/>
              <a:t>５．今後の課題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8200" y="2231015"/>
            <a:ext cx="9947564" cy="261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spcBef>
                <a:spcPts val="1000"/>
              </a:spcBef>
              <a:spcAft>
                <a:spcPts val="1000"/>
              </a:spcAft>
            </a:pPr>
            <a:r>
              <a:rPr lang="ja-JP" altLang="en-US" sz="3200" dirty="0" smtClean="0"/>
              <a:t>・</a:t>
            </a:r>
            <a:r>
              <a:rPr lang="ja-JP" altLang="en-US" sz="3200" dirty="0"/>
              <a:t>攻撃</a:t>
            </a:r>
            <a:r>
              <a:rPr lang="ja-JP" altLang="en-US" sz="3200" dirty="0" smtClean="0"/>
              <a:t>モーション</a:t>
            </a:r>
            <a:r>
              <a:rPr lang="ja-JP" altLang="en-US" sz="3200" dirty="0"/>
              <a:t>の追加</a:t>
            </a:r>
            <a:r>
              <a:rPr lang="ja-JP" altLang="en-US" sz="3200" dirty="0" smtClean="0"/>
              <a:t>や複数ステージの実装</a:t>
            </a:r>
            <a:endParaRPr lang="en-US" altLang="ja-JP" sz="3200" dirty="0"/>
          </a:p>
          <a:p>
            <a:pPr>
              <a:lnSpc>
                <a:spcPct val="250000"/>
              </a:lnSpc>
              <a:spcBef>
                <a:spcPts val="1000"/>
              </a:spcBef>
              <a:spcAft>
                <a:spcPts val="1000"/>
              </a:spcAft>
            </a:pPr>
            <a:r>
              <a:rPr lang="ja-JP" altLang="en-US" sz="3200" dirty="0" smtClean="0"/>
              <a:t>・ライブラリなどを使用したプログラム</a:t>
            </a:r>
            <a:r>
              <a:rPr lang="ja-JP" altLang="en-US" sz="3200" dirty="0"/>
              <a:t>の</a:t>
            </a:r>
            <a:r>
              <a:rPr lang="ja-JP" altLang="en-US" sz="3200" dirty="0" smtClean="0"/>
              <a:t>簡略化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72879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ご清聴ありがとうございました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657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b="1" dirty="0" smtClean="0"/>
              <a:t>１．目的と背景（市場調査・アンケート）</a:t>
            </a:r>
            <a:endParaRPr kumimoji="1" lang="ja-JP" altLang="en-US" sz="40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8200" y="3906003"/>
            <a:ext cx="10515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600" b="1" dirty="0" smtClean="0"/>
              <a:t>背景</a:t>
            </a:r>
            <a:endParaRPr lang="en-US" altLang="ja-JP" sz="3600" b="1" dirty="0"/>
          </a:p>
          <a:p>
            <a:r>
              <a:rPr kumimoji="1" lang="ja-JP" altLang="en-US" sz="2800" dirty="0" smtClean="0"/>
              <a:t>幼いころよりなじみのあるゲームを作りたいと思ったため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r>
              <a:rPr lang="ja-JP" altLang="ja-JP" sz="2800" dirty="0" smtClean="0"/>
              <a:t>二年間</a:t>
            </a:r>
            <a:r>
              <a:rPr lang="ja-JP" altLang="ja-JP" sz="2800" dirty="0"/>
              <a:t>で学んだ論理的思考を活用するには</a:t>
            </a:r>
            <a:r>
              <a:rPr lang="ja-JP" altLang="ja-JP" sz="2800" dirty="0" smtClean="0"/>
              <a:t>、</a:t>
            </a:r>
            <a:r>
              <a:rPr lang="ja-JP" altLang="en-US" sz="2800" dirty="0" smtClean="0"/>
              <a:t>たくさんの変数を使う</a:t>
            </a:r>
            <a:r>
              <a:rPr lang="ja-JP" altLang="ja-JP" sz="2800" dirty="0" smtClean="0"/>
              <a:t>ゲーム</a:t>
            </a:r>
            <a:r>
              <a:rPr lang="ja-JP" altLang="ja-JP" sz="2800" dirty="0"/>
              <a:t>こそが適していると判断したため</a:t>
            </a:r>
            <a:r>
              <a:rPr lang="ja-JP" altLang="ja-JP" sz="2800" dirty="0" smtClean="0"/>
              <a:t>。</a:t>
            </a:r>
            <a:endParaRPr lang="en-US" altLang="ja-JP" sz="2800" dirty="0" smtClean="0"/>
          </a:p>
          <a:p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1604357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600" b="1" dirty="0" smtClean="0"/>
              <a:t>目的</a:t>
            </a:r>
            <a:endParaRPr kumimoji="1" lang="en-US" altLang="ja-JP" sz="3600" b="1" dirty="0" smtClean="0"/>
          </a:p>
          <a:p>
            <a:r>
              <a:rPr lang="ja-JP" altLang="ja-JP" sz="2800" dirty="0" smtClean="0"/>
              <a:t>ゲーム</a:t>
            </a:r>
            <a:r>
              <a:rPr lang="ja-JP" altLang="ja-JP" sz="2800" dirty="0"/>
              <a:t>、特にアクションゲームの処理の仕組みを理解</a:t>
            </a:r>
            <a:r>
              <a:rPr lang="ja-JP" altLang="ja-JP" sz="2800" dirty="0" smtClean="0"/>
              <a:t>すること。誰から見てもわかりやすい、拡張性の高い</a:t>
            </a:r>
            <a:r>
              <a:rPr lang="ja-JP" altLang="en-US" sz="2800" dirty="0"/>
              <a:t>、</a:t>
            </a:r>
            <a:r>
              <a:rPr lang="ja-JP" altLang="ja-JP" sz="2800" dirty="0" smtClean="0"/>
              <a:t>ソースコードの書き方を身に着けること。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8237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b="1" dirty="0"/>
              <a:t>市場</a:t>
            </a:r>
            <a:r>
              <a:rPr lang="ja-JP" altLang="en-US" b="1" dirty="0" smtClean="0"/>
              <a:t>調査</a:t>
            </a:r>
            <a:r>
              <a:rPr lang="ja-JP" altLang="en-US" b="1" dirty="0"/>
              <a:t> </a:t>
            </a:r>
            <a:r>
              <a:rPr lang="en-US" altLang="ja-JP" b="1" dirty="0" smtClean="0"/>
              <a:t>- JavaScript</a:t>
            </a:r>
            <a:r>
              <a:rPr lang="ja-JP" altLang="en-US" b="1" dirty="0" smtClean="0"/>
              <a:t>におけるゲーム制作</a:t>
            </a:r>
            <a:endParaRPr kumimoji="1" lang="ja-JP" altLang="en-US" b="1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B362E712-1140-D186-5F35-88AD10E8B49C}"/>
              </a:ext>
            </a:extLst>
          </p:cNvPr>
          <p:cNvSpPr txBox="1">
            <a:spLocks/>
          </p:cNvSpPr>
          <p:nvPr/>
        </p:nvSpPr>
        <p:spPr>
          <a:xfrm>
            <a:off x="475903" y="1892127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ja-JP" altLang="en-US" sz="3200" dirty="0" smtClean="0">
                <a:latin typeface="+mn-ea"/>
                <a:cs typeface="Calibri" panose="020F0502020204030204"/>
              </a:rPr>
              <a:t>・主なジャンルはパズル、アクション、シューティング</a:t>
            </a:r>
          </a:p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ja-JP" altLang="en-US" sz="3200" dirty="0" smtClean="0">
                <a:latin typeface="+mn-ea"/>
                <a:cs typeface="Calibri" panose="020F0502020204030204"/>
              </a:rPr>
              <a:t>・有名なゲームをJavaScriptで再現したものがある</a:t>
            </a:r>
          </a:p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ja-JP" altLang="en-US" sz="3200" dirty="0" smtClean="0">
                <a:latin typeface="+mn-ea"/>
                <a:cs typeface="Calibri" panose="020F0502020204030204"/>
              </a:rPr>
              <a:t>　（スーパーマリオ、テトリス、パックマン）</a:t>
            </a:r>
          </a:p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ja-JP" altLang="en-US" sz="3200" dirty="0" smtClean="0">
                <a:latin typeface="+mn-ea"/>
                <a:cs typeface="Calibri" panose="020F0502020204030204"/>
              </a:rPr>
              <a:t>・ライブラリが豊富なため工夫次第で簡単にゲームが作れる</a:t>
            </a:r>
          </a:p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ja-JP" altLang="en-US" sz="3200" dirty="0" smtClean="0">
                <a:latin typeface="+mn-ea"/>
                <a:cs typeface="Calibri" panose="020F0502020204030204"/>
              </a:rPr>
              <a:t>・５００行程度あれば完成するものが多い</a:t>
            </a:r>
          </a:p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ja-JP" altLang="en-US" sz="3200" dirty="0" smtClean="0">
                <a:latin typeface="+mn-ea"/>
                <a:cs typeface="Calibri" panose="020F0502020204030204"/>
              </a:rPr>
              <a:t>・ブラウザゲームを作りたいならUnityが主流</a:t>
            </a:r>
            <a:endParaRPr lang="ja-JP" altLang="en-US" sz="3200" dirty="0">
              <a:latin typeface="+mn-ea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1828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AF086B-C7F8-585A-B77C-794CAFE9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>
                <a:latin typeface="+mj-ea"/>
                <a:cs typeface="Calibri Light"/>
              </a:rPr>
              <a:t>アンケート</a:t>
            </a:r>
            <a:endParaRPr lang="ja-JP" altLang="en-US" b="1" dirty="0">
              <a:latin typeface="+mj-ea"/>
              <a:cs typeface="Calibri Light"/>
            </a:endParaRPr>
          </a:p>
        </p:txBody>
      </p:sp>
      <p:pic>
        <p:nvPicPr>
          <p:cNvPr id="4" name="図 4">
            <a:extLst>
              <a:ext uri="{FF2B5EF4-FFF2-40B4-BE49-F238E27FC236}">
                <a16:creationId xmlns:a16="http://schemas.microsoft.com/office/drawing/2014/main" id="{5F1BA77E-E420-B7C4-DADD-4948C6C28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5" y="1403138"/>
            <a:ext cx="12131792" cy="51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1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AF086B-C7F8-585A-B77C-794CAFE9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>
                <a:latin typeface="+mj-ea"/>
                <a:cs typeface="Calibri Light"/>
              </a:rPr>
              <a:t>アンケート</a:t>
            </a:r>
            <a:endParaRPr lang="ja-JP" altLang="en-US" b="1" dirty="0">
              <a:latin typeface="+mj-ea"/>
              <a:cs typeface="Calibri Light"/>
            </a:endParaRPr>
          </a:p>
        </p:txBody>
      </p:sp>
      <p:pic>
        <p:nvPicPr>
          <p:cNvPr id="3" name="図 4">
            <a:extLst>
              <a:ext uri="{FF2B5EF4-FFF2-40B4-BE49-F238E27FC236}">
                <a16:creationId xmlns:a16="http://schemas.microsoft.com/office/drawing/2014/main" id="{A2A398C6-A9E6-B850-4524-3EE30C0D6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5" y="1478398"/>
            <a:ext cx="12131792" cy="510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31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AF086B-C7F8-585A-B77C-794CAFE9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>
                <a:latin typeface="+mj-ea"/>
                <a:cs typeface="Calibri Light"/>
              </a:rPr>
              <a:t>アンケート</a:t>
            </a:r>
            <a:endParaRPr lang="ja-JP" altLang="en-US" b="1" dirty="0">
              <a:latin typeface="+mj-ea"/>
              <a:cs typeface="Calibri Light"/>
            </a:endParaRPr>
          </a:p>
        </p:txBody>
      </p:sp>
      <p:pic>
        <p:nvPicPr>
          <p:cNvPr id="3" name="図 4">
            <a:extLst>
              <a:ext uri="{FF2B5EF4-FFF2-40B4-BE49-F238E27FC236}">
                <a16:creationId xmlns:a16="http://schemas.microsoft.com/office/drawing/2014/main" id="{1AA94292-8BA0-D6D5-2BE2-7933E0CF9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5" y="1365509"/>
            <a:ext cx="11877791" cy="501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46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AF086B-C7F8-585A-B77C-794CAFE9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>
                <a:latin typeface="+mj-ea"/>
                <a:cs typeface="Calibri Light"/>
              </a:rPr>
              <a:t>アンケート</a:t>
            </a:r>
            <a:endParaRPr lang="ja-JP" altLang="en-US" b="1" dirty="0">
              <a:latin typeface="+mj-ea"/>
              <a:cs typeface="Calibri Light"/>
            </a:endParaRPr>
          </a:p>
        </p:txBody>
      </p:sp>
      <p:pic>
        <p:nvPicPr>
          <p:cNvPr id="3" name="図 4" descr="グラフ, 円グラフ&#10;&#10;説明は自動で生成されたものです">
            <a:extLst>
              <a:ext uri="{FF2B5EF4-FFF2-40B4-BE49-F238E27FC236}">
                <a16:creationId xmlns:a16="http://schemas.microsoft.com/office/drawing/2014/main" id="{C0A2740E-5FE6-77A8-10B6-428260587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3" y="1412545"/>
            <a:ext cx="11971866" cy="50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5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AF086B-C7F8-585A-B77C-794CAFE9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 smtClean="0">
                <a:latin typeface="+mj-ea"/>
                <a:cs typeface="Calibri Light"/>
              </a:rPr>
              <a:t>アンケート</a:t>
            </a:r>
            <a:endParaRPr lang="ja-JP" altLang="en-US" b="1" dirty="0">
              <a:latin typeface="+mj-ea"/>
              <a:cs typeface="Calibri Light"/>
            </a:endParaRPr>
          </a:p>
        </p:txBody>
      </p:sp>
      <p:pic>
        <p:nvPicPr>
          <p:cNvPr id="3" name="図 4" descr="グラフ, 円グラフ&#10;&#10;説明は自動で生成されたものです">
            <a:extLst>
              <a:ext uri="{FF2B5EF4-FFF2-40B4-BE49-F238E27FC236}">
                <a16:creationId xmlns:a16="http://schemas.microsoft.com/office/drawing/2014/main" id="{32D7572D-2DC8-86FA-CAA3-6DFA1C0EA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81" y="1403139"/>
            <a:ext cx="11953050" cy="503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3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 smtClean="0"/>
              <a:t>２．システム概要</a:t>
            </a:r>
            <a:endParaRPr kumimoji="1" lang="ja-JP" altLang="en-US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8200" y="1693892"/>
            <a:ext cx="10515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2800" b="1" dirty="0"/>
              <a:t>画面サイズ</a:t>
            </a:r>
            <a:r>
              <a:rPr lang="ja-JP" altLang="ja-JP" sz="2800" dirty="0"/>
              <a:t>：</a:t>
            </a:r>
            <a:r>
              <a:rPr lang="en-US" altLang="ja-JP" sz="2800" dirty="0"/>
              <a:t>720</a:t>
            </a:r>
            <a:r>
              <a:rPr lang="ja-JP" altLang="ja-JP" sz="2800" dirty="0" err="1"/>
              <a:t>ｘ</a:t>
            </a:r>
            <a:r>
              <a:rPr lang="en-US" altLang="ja-JP" sz="2800" dirty="0"/>
              <a:t>480</a:t>
            </a:r>
            <a:r>
              <a:rPr lang="ja-JP" altLang="ja-JP" sz="2800" dirty="0"/>
              <a:t>（４：３）</a:t>
            </a:r>
          </a:p>
          <a:p>
            <a:r>
              <a:rPr lang="ja-JP" altLang="ja-JP" sz="2800" b="1" dirty="0"/>
              <a:t>ディレクトリ構成</a:t>
            </a:r>
            <a:endParaRPr lang="ja-JP" altLang="ja-JP" sz="2800" dirty="0"/>
          </a:p>
          <a:p>
            <a:r>
              <a:rPr lang="en-US" altLang="ja-JP" sz="2800" dirty="0"/>
              <a:t>Game</a:t>
            </a:r>
            <a:endParaRPr lang="ja-JP" altLang="ja-JP" sz="2800" dirty="0"/>
          </a:p>
          <a:p>
            <a:r>
              <a:rPr lang="ja-JP" altLang="ja-JP" sz="2800" dirty="0"/>
              <a:t>├ </a:t>
            </a:r>
            <a:r>
              <a:rPr lang="en-US" altLang="ja-JP" sz="2800" dirty="0"/>
              <a:t>index.html</a:t>
            </a:r>
            <a:endParaRPr lang="ja-JP" altLang="ja-JP" sz="2800" dirty="0"/>
          </a:p>
          <a:p>
            <a:r>
              <a:rPr lang="ja-JP" altLang="ja-JP" sz="2800" dirty="0"/>
              <a:t>├ </a:t>
            </a:r>
            <a:r>
              <a:rPr lang="en-US" altLang="ja-JP" sz="2800" dirty="0"/>
              <a:t>style.css</a:t>
            </a:r>
            <a:endParaRPr lang="ja-JP" altLang="ja-JP" sz="2800" dirty="0"/>
          </a:p>
          <a:p>
            <a:r>
              <a:rPr lang="ja-JP" altLang="ja-JP" sz="2800" dirty="0"/>
              <a:t>├ </a:t>
            </a:r>
            <a:r>
              <a:rPr lang="en-US" altLang="ja-JP" sz="2800" dirty="0" err="1"/>
              <a:t>js</a:t>
            </a:r>
            <a:r>
              <a:rPr lang="ja-JP" altLang="ja-JP" sz="2800" dirty="0"/>
              <a:t>　</a:t>
            </a:r>
            <a:r>
              <a:rPr lang="en-US" altLang="ja-JP" sz="2800" dirty="0" smtClean="0"/>
              <a:t>//JavaScript</a:t>
            </a:r>
            <a:r>
              <a:rPr lang="ja-JP" altLang="ja-JP" sz="2800" dirty="0" smtClean="0"/>
              <a:t>フォルダ</a:t>
            </a:r>
          </a:p>
          <a:p>
            <a:r>
              <a:rPr lang="ja-JP" altLang="ja-JP" sz="2800" dirty="0" smtClean="0"/>
              <a:t>│ ├</a:t>
            </a:r>
            <a:r>
              <a:rPr lang="en-US" altLang="ja-JP" sz="2800" dirty="0" smtClean="0"/>
              <a:t>main.js</a:t>
            </a:r>
            <a:r>
              <a:rPr lang="ja-JP" altLang="ja-JP" sz="2800" dirty="0" smtClean="0"/>
              <a:t>　</a:t>
            </a:r>
            <a:r>
              <a:rPr lang="en-US" altLang="ja-JP" sz="2800" dirty="0" smtClean="0"/>
              <a:t>//</a:t>
            </a:r>
            <a:r>
              <a:rPr lang="ja-JP" altLang="ja-JP" sz="2800" dirty="0" smtClean="0"/>
              <a:t>ゲームのループ処理、おおまかな内容</a:t>
            </a:r>
          </a:p>
          <a:p>
            <a:r>
              <a:rPr lang="ja-JP" altLang="ja-JP" sz="2800" dirty="0" smtClean="0"/>
              <a:t>│ ├</a:t>
            </a:r>
            <a:r>
              <a:rPr lang="en-US" altLang="ja-JP" sz="2800" dirty="0" smtClean="0"/>
              <a:t>anime.js</a:t>
            </a:r>
            <a:r>
              <a:rPr lang="ja-JP" altLang="ja-JP" sz="2800" dirty="0" smtClean="0"/>
              <a:t>　</a:t>
            </a:r>
            <a:r>
              <a:rPr lang="en-US" altLang="ja-JP" sz="2800" dirty="0" smtClean="0"/>
              <a:t>//</a:t>
            </a:r>
            <a:r>
              <a:rPr lang="ja-JP" altLang="ja-JP" sz="2800" dirty="0" smtClean="0"/>
              <a:t>スプライトシートのアニメーション情報</a:t>
            </a:r>
          </a:p>
          <a:p>
            <a:r>
              <a:rPr lang="ja-JP" altLang="ja-JP" sz="2800" dirty="0" smtClean="0"/>
              <a:t>│ ├</a:t>
            </a:r>
            <a:r>
              <a:rPr lang="en-US" altLang="ja-JP" sz="2800" dirty="0" smtClean="0"/>
              <a:t>background.js</a:t>
            </a:r>
            <a:r>
              <a:rPr lang="ja-JP" altLang="ja-JP" sz="2800" dirty="0" smtClean="0"/>
              <a:t>　</a:t>
            </a:r>
            <a:r>
              <a:rPr lang="en-US" altLang="ja-JP" sz="2800" dirty="0" smtClean="0"/>
              <a:t>//</a:t>
            </a:r>
            <a:r>
              <a:rPr lang="ja-JP" altLang="ja-JP" sz="2800" dirty="0" smtClean="0"/>
              <a:t>背景の描画・スクロール処理</a:t>
            </a:r>
          </a:p>
          <a:p>
            <a:r>
              <a:rPr lang="ja-JP" altLang="ja-JP" sz="2800" dirty="0" smtClean="0"/>
              <a:t>└ </a:t>
            </a:r>
            <a:r>
              <a:rPr lang="en-US" altLang="ja-JP" sz="2800" dirty="0" err="1" smtClean="0"/>
              <a:t>img</a:t>
            </a:r>
            <a:r>
              <a:rPr lang="ja-JP" altLang="ja-JP" sz="2800" dirty="0" smtClean="0"/>
              <a:t>　</a:t>
            </a:r>
            <a:r>
              <a:rPr lang="en-US" altLang="ja-JP" sz="2800" dirty="0" smtClean="0"/>
              <a:t>//</a:t>
            </a:r>
            <a:r>
              <a:rPr lang="ja-JP" altLang="ja-JP" sz="2800" dirty="0" smtClean="0"/>
              <a:t>画像フォルダ</a:t>
            </a:r>
          </a:p>
        </p:txBody>
      </p:sp>
    </p:spTree>
    <p:extLst>
      <p:ext uri="{BB962C8B-B14F-4D97-AF65-F5344CB8AC3E}">
        <p14:creationId xmlns:p14="http://schemas.microsoft.com/office/powerpoint/2010/main" val="416064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426</Words>
  <Application>Microsoft Office PowerPoint</Application>
  <PresentationFormat>ワイド画面</PresentationFormat>
  <Paragraphs>54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アクションゲーム制作</vt:lpstr>
      <vt:lpstr>１．目的と背景（市場調査・アンケート）</vt:lpstr>
      <vt:lpstr>市場調査 - JavaScriptにおけるゲーム制作</vt:lpstr>
      <vt:lpstr>アンケート</vt:lpstr>
      <vt:lpstr>アンケート</vt:lpstr>
      <vt:lpstr>アンケート</vt:lpstr>
      <vt:lpstr>アンケート</vt:lpstr>
      <vt:lpstr>アンケート</vt:lpstr>
      <vt:lpstr>２．システム概要</vt:lpstr>
      <vt:lpstr>３．操作説明</vt:lpstr>
      <vt:lpstr>４．考察と評価</vt:lpstr>
      <vt:lpstr>５．今後の課題</vt:lpstr>
      <vt:lpstr>ご清聴ありがとうございました</vt:lpstr>
    </vt:vector>
  </TitlesOfParts>
  <Company>情報学部</Company>
  <LinksUpToDate>false</LinksUpToDate>
  <SharedDoc>false</SharedDoc>
  <HyperlinkBase>\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アクションゲーム制作</dc:title>
  <dc:creator>東京電子専門学校</dc:creator>
  <cp:lastModifiedBy>東京電子専門学校</cp:lastModifiedBy>
  <cp:revision>14</cp:revision>
  <dcterms:created xsi:type="dcterms:W3CDTF">2023-01-31T02:44:28Z</dcterms:created>
  <dcterms:modified xsi:type="dcterms:W3CDTF">2023-02-16T01:21:37Z</dcterms:modified>
</cp:coreProperties>
</file>