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70" r:id="rId9"/>
    <p:sldId id="280" r:id="rId10"/>
    <p:sldId id="269" r:id="rId11"/>
    <p:sldId id="264" r:id="rId12"/>
    <p:sldId id="271" r:id="rId13"/>
    <p:sldId id="273" r:id="rId14"/>
    <p:sldId id="274" r:id="rId15"/>
    <p:sldId id="275" r:id="rId16"/>
    <p:sldId id="277" r:id="rId17"/>
    <p:sldId id="276" r:id="rId18"/>
    <p:sldId id="278" r:id="rId19"/>
    <p:sldId id="279" r:id="rId20"/>
    <p:sldId id="282" r:id="rId21"/>
    <p:sldId id="265" r:id="rId22"/>
    <p:sldId id="283" r:id="rId23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7F3F00"/>
    <a:srgbClr val="C8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06FDA34-D101-4476-82AE-C6B1573CBB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3CD85C9-8253-4343-8286-B6871B9ECC57}" styleName="Table_1">
    <a:wholeTbl>
      <a:tcTxStyle b="off" i="off">
        <a:font>
          <a:latin typeface="함초롬돋움"/>
          <a:ea typeface="함초롬돋움"/>
          <a:cs typeface="함초롬돋움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77992" autoAdjust="0"/>
  </p:normalViewPr>
  <p:slideViewPr>
    <p:cSldViewPr snapToGrid="0">
      <p:cViewPr varScale="1">
        <p:scale>
          <a:sx n="51" d="100"/>
          <a:sy n="51" d="100"/>
        </p:scale>
        <p:origin x="126" y="132"/>
      </p:cViewPr>
      <p:guideLst>
        <p:guide orient="horz" pos="3239"/>
        <p:guide pos="57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85" name="Google Shape;85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626F34D-C874-4242-84AF-41C5F7765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>
            <a:extLst>
              <a:ext uri="{FF2B5EF4-FFF2-40B4-BE49-F238E27FC236}">
                <a16:creationId xmlns:a16="http://schemas.microsoft.com/office/drawing/2014/main" id="{0BE19FFA-735B-7A3F-8A05-3C594B95F8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165" name="Google Shape;165;p6:notes">
            <a:extLst>
              <a:ext uri="{FF2B5EF4-FFF2-40B4-BE49-F238E27FC236}">
                <a16:creationId xmlns:a16="http://schemas.microsoft.com/office/drawing/2014/main" id="{6F923E9D-48D0-0748-AD25-E6986590EDA0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170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3" name="Google Shape;223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8E5EBAE-6A22-40A4-A44C-D9D9FDDED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>
            <a:extLst>
              <a:ext uri="{FF2B5EF4-FFF2-40B4-BE49-F238E27FC236}">
                <a16:creationId xmlns:a16="http://schemas.microsoft.com/office/drawing/2014/main" id="{CD3EC0EE-A45B-8F6E-1967-05032876CD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3" name="Google Shape;223;p9:notes">
            <a:extLst>
              <a:ext uri="{FF2B5EF4-FFF2-40B4-BE49-F238E27FC236}">
                <a16:creationId xmlns:a16="http://schemas.microsoft.com/office/drawing/2014/main" id="{79DAD3CF-F569-18A6-0D16-F055A180E1E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198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66C54E5-9163-F665-6EE5-2E1E80C5B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>
            <a:extLst>
              <a:ext uri="{FF2B5EF4-FFF2-40B4-BE49-F238E27FC236}">
                <a16:creationId xmlns:a16="http://schemas.microsoft.com/office/drawing/2014/main" id="{EECC2278-ACCF-7E4C-8078-32FBB3E1E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223" name="Google Shape;223;p9:notes">
            <a:extLst>
              <a:ext uri="{FF2B5EF4-FFF2-40B4-BE49-F238E27FC236}">
                <a16:creationId xmlns:a16="http://schemas.microsoft.com/office/drawing/2014/main" id="{BAFBC7C1-E8BF-75CB-D5D2-BAD342BD57E8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70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4D8D8E8-C3FF-214A-8901-149A94433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>
            <a:extLst>
              <a:ext uri="{FF2B5EF4-FFF2-40B4-BE49-F238E27FC236}">
                <a16:creationId xmlns:a16="http://schemas.microsoft.com/office/drawing/2014/main" id="{B0AC0E5A-163C-E186-5BD8-4B9BD01A79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3" name="Google Shape;223;p9:notes">
            <a:extLst>
              <a:ext uri="{FF2B5EF4-FFF2-40B4-BE49-F238E27FC236}">
                <a16:creationId xmlns:a16="http://schemas.microsoft.com/office/drawing/2014/main" id="{F9C8EBBE-E893-5477-6FCB-FD448962B80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15492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A5DE8BB-6604-290B-AEDA-4EDD688BE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>
            <a:extLst>
              <a:ext uri="{FF2B5EF4-FFF2-40B4-BE49-F238E27FC236}">
                <a16:creationId xmlns:a16="http://schemas.microsoft.com/office/drawing/2014/main" id="{BB0BD57B-281D-382F-2B5F-54C64D051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3" name="Google Shape;223;p9:notes">
            <a:extLst>
              <a:ext uri="{FF2B5EF4-FFF2-40B4-BE49-F238E27FC236}">
                <a16:creationId xmlns:a16="http://schemas.microsoft.com/office/drawing/2014/main" id="{7129582F-DCCF-BD31-403B-21F6EA550EE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292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2493E13-CA4D-C2CC-D8F0-B78D5D76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>
            <a:extLst>
              <a:ext uri="{FF2B5EF4-FFF2-40B4-BE49-F238E27FC236}">
                <a16:creationId xmlns:a16="http://schemas.microsoft.com/office/drawing/2014/main" id="{18E85CEB-F4D8-BD4C-F87E-3A161BD2B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3" name="Google Shape;223;p9:notes">
            <a:extLst>
              <a:ext uri="{FF2B5EF4-FFF2-40B4-BE49-F238E27FC236}">
                <a16:creationId xmlns:a16="http://schemas.microsoft.com/office/drawing/2014/main" id="{A89EA434-7651-0826-17CA-76D185FD67E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034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03EAF38-D2AA-E682-BC6D-7F29A48E3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>
            <a:extLst>
              <a:ext uri="{FF2B5EF4-FFF2-40B4-BE49-F238E27FC236}">
                <a16:creationId xmlns:a16="http://schemas.microsoft.com/office/drawing/2014/main" id="{EF4B4304-C40F-6755-1A28-D88EAAE30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3" name="Google Shape;223;p9:notes">
            <a:extLst>
              <a:ext uri="{FF2B5EF4-FFF2-40B4-BE49-F238E27FC236}">
                <a16:creationId xmlns:a16="http://schemas.microsoft.com/office/drawing/2014/main" id="{DAA9A902-E971-9BBC-B174-5E0EEAE185B6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868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2C6FF51-0647-3F0F-42BF-5AF2D3CF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>
            <a:extLst>
              <a:ext uri="{FF2B5EF4-FFF2-40B4-BE49-F238E27FC236}">
                <a16:creationId xmlns:a16="http://schemas.microsoft.com/office/drawing/2014/main" id="{66DD54A0-8BB6-0954-2E28-34C0EF9A0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23" name="Google Shape;223;p9:notes">
            <a:extLst>
              <a:ext uri="{FF2B5EF4-FFF2-40B4-BE49-F238E27FC236}">
                <a16:creationId xmlns:a16="http://schemas.microsoft.com/office/drawing/2014/main" id="{85CFB0B2-6BFA-B3D3-71F9-6277DB00E6C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5468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3061E99-E7B3-F8C7-4139-7CD174E3B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>
            <a:extLst>
              <a:ext uri="{FF2B5EF4-FFF2-40B4-BE49-F238E27FC236}">
                <a16:creationId xmlns:a16="http://schemas.microsoft.com/office/drawing/2014/main" id="{CCDBA567-058C-B5CF-1D4D-EA57A7EA4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223" name="Google Shape;223;p9:notes">
            <a:extLst>
              <a:ext uri="{FF2B5EF4-FFF2-40B4-BE49-F238E27FC236}">
                <a16:creationId xmlns:a16="http://schemas.microsoft.com/office/drawing/2014/main" id="{89D2C299-AAA7-21F7-ADC5-9869060D554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477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19" name="Google Shape;119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E0D7A98-4F67-4523-9DF4-4CF131F24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>
            <a:extLst>
              <a:ext uri="{FF2B5EF4-FFF2-40B4-BE49-F238E27FC236}">
                <a16:creationId xmlns:a16="http://schemas.microsoft.com/office/drawing/2014/main" id="{787C4974-9337-C602-1AFD-43D90159A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223" name="Google Shape;223;p9:notes">
            <a:extLst>
              <a:ext uri="{FF2B5EF4-FFF2-40B4-BE49-F238E27FC236}">
                <a16:creationId xmlns:a16="http://schemas.microsoft.com/office/drawing/2014/main" id="{CB1A5E02-C68B-AAF5-B8C7-84E8965E882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60669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42" name="Google Shape;242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A5F13AD-472D-BCDE-645F-BA421ECF9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0:notes">
            <a:extLst>
              <a:ext uri="{FF2B5EF4-FFF2-40B4-BE49-F238E27FC236}">
                <a16:creationId xmlns:a16="http://schemas.microsoft.com/office/drawing/2014/main" id="{9195D779-792B-8167-EBEC-B4D40E396A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242" name="Google Shape;242;p10:notes">
            <a:extLst>
              <a:ext uri="{FF2B5EF4-FFF2-40B4-BE49-F238E27FC236}">
                <a16:creationId xmlns:a16="http://schemas.microsoft.com/office/drawing/2014/main" id="{AE624E29-C4F0-B97A-3930-BB8702AD3D4D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4364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138" name="Google Shape;138;p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53" name="Google Shape;153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5" name="Google Shape;165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165" name="Google Shape;165;p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037B184-AD97-1F32-E07B-BE76498F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>
            <a:extLst>
              <a:ext uri="{FF2B5EF4-FFF2-40B4-BE49-F238E27FC236}">
                <a16:creationId xmlns:a16="http://schemas.microsoft.com/office/drawing/2014/main" id="{6884E1E4-FA08-CF2B-134F-95E84FCDE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165" name="Google Shape;165;p6:notes">
            <a:extLst>
              <a:ext uri="{FF2B5EF4-FFF2-40B4-BE49-F238E27FC236}">
                <a16:creationId xmlns:a16="http://schemas.microsoft.com/office/drawing/2014/main" id="{35FBBE6D-191C-598C-01E6-380DD37DF06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283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B7430D2-271D-EE57-D600-A77EE1675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>
            <a:extLst>
              <a:ext uri="{FF2B5EF4-FFF2-40B4-BE49-F238E27FC236}">
                <a16:creationId xmlns:a16="http://schemas.microsoft.com/office/drawing/2014/main" id="{3EFEC8EA-261E-CE58-324E-8B4DF4F32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  <p:sp>
        <p:nvSpPr>
          <p:cNvPr id="165" name="Google Shape;165;p6:notes">
            <a:extLst>
              <a:ext uri="{FF2B5EF4-FFF2-40B4-BE49-F238E27FC236}">
                <a16:creationId xmlns:a16="http://schemas.microsoft.com/office/drawing/2014/main" id="{58CCD2D3-5C98-62FA-8F4D-2B5CB26931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555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BE68DF7-226C-653B-592C-999E23352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>
            <a:extLst>
              <a:ext uri="{FF2B5EF4-FFF2-40B4-BE49-F238E27FC236}">
                <a16:creationId xmlns:a16="http://schemas.microsoft.com/office/drawing/2014/main" id="{C47437FC-8D5A-E84E-10C7-FC285AC93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 dirty="0"/>
          </a:p>
        </p:txBody>
      </p:sp>
      <p:sp>
        <p:nvSpPr>
          <p:cNvPr id="165" name="Google Shape;165;p6:notes">
            <a:extLst>
              <a:ext uri="{FF2B5EF4-FFF2-40B4-BE49-F238E27FC236}">
                <a16:creationId xmlns:a16="http://schemas.microsoft.com/office/drawing/2014/main" id="{7620E328-2B57-D52C-8B8D-02335E8064A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173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02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5181596" y="9534524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/>
              <a:t>‹#›</a:t>
            </a:fld>
            <a:r>
              <a:rPr lang="en-US" dirty="0"/>
              <a:t>/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type="clipArtAndTx">
  <p:cSld name="CLIPART_AND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914398" y="411957"/>
            <a:ext cx="1645919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1"/>
          </p:nvPr>
        </p:nvSpPr>
        <p:spPr>
          <a:xfrm>
            <a:off x="4286215" y="3321844"/>
            <a:ext cx="9715532" cy="4822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본문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 rot="5400000">
            <a:off x="10927553" y="2743202"/>
            <a:ext cx="8777288" cy="4114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 rot="5400000">
            <a:off x="2545553" y="-1219198"/>
            <a:ext cx="8777288" cy="12039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914398" y="411957"/>
            <a:ext cx="1645919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14398" y="2400300"/>
            <a:ext cx="16459197" cy="67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44624" y="6610350"/>
            <a:ext cx="15544797" cy="2043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44624" y="4360069"/>
            <a:ext cx="15544797" cy="225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14398" y="411957"/>
            <a:ext cx="1645919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914398" y="2400300"/>
            <a:ext cx="8077198" cy="67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96398" y="2400300"/>
            <a:ext cx="8077198" cy="67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914398" y="411957"/>
            <a:ext cx="1645919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표" type="tbl">
  <p:cSld name="TAB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914398" y="411957"/>
            <a:ext cx="1645919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내용 4개" type="fourObj">
  <p:cSld name="FOUR_OBJECT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914398" y="411957"/>
            <a:ext cx="1645919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914398" y="2400300"/>
            <a:ext cx="8077198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9296398" y="2400300"/>
            <a:ext cx="8077198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912055" y="5976330"/>
            <a:ext cx="8077198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4"/>
          </p:nvPr>
        </p:nvSpPr>
        <p:spPr>
          <a:xfrm>
            <a:off x="9294054" y="5976330"/>
            <a:ext cx="8077198" cy="32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그림 및 설명" type="picTx">
  <p:cSld name="PICTURE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3584574" y="7200900"/>
            <a:ext cx="10972798" cy="85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3584574" y="919162"/>
            <a:ext cx="10972798" cy="61722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3584574" y="8051007"/>
            <a:ext cx="10972798" cy="1207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간지" type="objOnly">
  <p:cSld name="OBJECT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ctrTitle"/>
          </p:nvPr>
        </p:nvSpPr>
        <p:spPr>
          <a:xfrm>
            <a:off x="0" y="3195637"/>
            <a:ext cx="18288000" cy="220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14398" y="411957"/>
            <a:ext cx="16459197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4398" y="2400300"/>
            <a:ext cx="16459197" cy="6788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914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248398" y="9534525"/>
            <a:ext cx="5791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3106398" y="9534525"/>
            <a:ext cx="4267198" cy="54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/>
        </p:nvSpPr>
        <p:spPr>
          <a:xfrm>
            <a:off x="5752388" y="8836025"/>
            <a:ext cx="6745200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499" b="1" dirty="0">
                <a:solidFill>
                  <a:srgbClr val="FFFFFF"/>
                </a:solidFill>
              </a:rPr>
              <a:t>25</a:t>
            </a:r>
            <a:r>
              <a:rPr lang="en-US" sz="2499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0</a:t>
            </a:r>
            <a:r>
              <a:rPr lang="en-US" sz="2499" b="1" dirty="0">
                <a:solidFill>
                  <a:srgbClr val="FFFFFF"/>
                </a:solidFill>
              </a:rPr>
              <a:t>4</a:t>
            </a:r>
            <a:r>
              <a:rPr lang="en-US" sz="2499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 03</a:t>
            </a:r>
            <a:endParaRPr sz="2499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375410" y="3387331"/>
            <a:ext cx="11537180" cy="217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117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도서관리프로그램</a:t>
            </a:r>
            <a:endParaRPr sz="10117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2822890" y="5647268"/>
            <a:ext cx="2375230" cy="81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dirty="0" err="1">
                <a:solidFill>
                  <a:srgbClr val="FFFFFF"/>
                </a:solidFill>
              </a:rPr>
              <a:t>고강민</a:t>
            </a:r>
            <a:endParaRPr sz="44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" name="Google Shape;91;p14"/>
          <p:cNvGrpSpPr/>
          <p:nvPr/>
        </p:nvGrpSpPr>
        <p:grpSpPr>
          <a:xfrm>
            <a:off x="-2834811" y="4993240"/>
            <a:ext cx="7855321" cy="7049522"/>
            <a:chOff x="0" y="-200347"/>
            <a:chExt cx="10473761" cy="9399364"/>
          </a:xfrm>
        </p:grpSpPr>
        <p:grpSp>
          <p:nvGrpSpPr>
            <p:cNvPr id="92" name="Google Shape;92;p14"/>
            <p:cNvGrpSpPr/>
            <p:nvPr/>
          </p:nvGrpSpPr>
          <p:grpSpPr>
            <a:xfrm rot="2429526">
              <a:off x="899131" y="2632260"/>
              <a:ext cx="9482471" cy="2054931"/>
              <a:chOff x="0" y="-57150"/>
              <a:chExt cx="2057086" cy="445788"/>
            </a:xfrm>
          </p:grpSpPr>
          <p:sp>
            <p:nvSpPr>
              <p:cNvPr id="93" name="Google Shape;93;p14"/>
              <p:cNvSpPr/>
              <p:nvPr/>
            </p:nvSpPr>
            <p:spPr>
              <a:xfrm>
                <a:off x="0" y="0"/>
                <a:ext cx="2057086" cy="388638"/>
              </a:xfrm>
              <a:custGeom>
                <a:avLst/>
                <a:gdLst/>
                <a:ahLst/>
                <a:cxnLst/>
                <a:rect l="l" t="t" r="r" b="b"/>
                <a:pathLst>
                  <a:path w="2057086" h="388638" extrusionOk="0">
                    <a:moveTo>
                      <a:pt x="0" y="0"/>
                    </a:moveTo>
                    <a:lnTo>
                      <a:pt x="2057086" y="0"/>
                    </a:lnTo>
                    <a:lnTo>
                      <a:pt x="2057086" y="388638"/>
                    </a:lnTo>
                    <a:lnTo>
                      <a:pt x="0" y="388638"/>
                    </a:lnTo>
                    <a:close/>
                  </a:path>
                </a:pathLst>
              </a:custGeom>
              <a:gradFill>
                <a:gsLst>
                  <a:gs pos="0">
                    <a:srgbClr val="05141C"/>
                  </a:gs>
                  <a:gs pos="50000">
                    <a:srgbClr val="2D566E"/>
                  </a:gs>
                  <a:gs pos="100000">
                    <a:srgbClr val="1C3645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4"/>
              <p:cNvSpPr txBox="1"/>
              <p:nvPr/>
            </p:nvSpPr>
            <p:spPr>
              <a:xfrm>
                <a:off x="0" y="-57150"/>
                <a:ext cx="2057086" cy="445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6250" tIns="46250" rIns="46250" bIns="462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94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14"/>
            <p:cNvGrpSpPr/>
            <p:nvPr/>
          </p:nvGrpSpPr>
          <p:grpSpPr>
            <a:xfrm rot="2429526">
              <a:off x="-903713" y="5181795"/>
              <a:ext cx="9482471" cy="714059"/>
              <a:chOff x="0" y="-57150"/>
              <a:chExt cx="2057086" cy="154905"/>
            </a:xfrm>
          </p:grpSpPr>
          <p:sp>
            <p:nvSpPr>
              <p:cNvPr id="96" name="Google Shape;96;p14"/>
              <p:cNvSpPr/>
              <p:nvPr/>
            </p:nvSpPr>
            <p:spPr>
              <a:xfrm>
                <a:off x="0" y="0"/>
                <a:ext cx="2057086" cy="97755"/>
              </a:xfrm>
              <a:custGeom>
                <a:avLst/>
                <a:gdLst/>
                <a:ahLst/>
                <a:cxnLst/>
                <a:rect l="l" t="t" r="r" b="b"/>
                <a:pathLst>
                  <a:path w="2057086" h="97755" extrusionOk="0">
                    <a:moveTo>
                      <a:pt x="0" y="0"/>
                    </a:moveTo>
                    <a:lnTo>
                      <a:pt x="2057086" y="0"/>
                    </a:lnTo>
                    <a:lnTo>
                      <a:pt x="2057086" y="97755"/>
                    </a:lnTo>
                    <a:lnTo>
                      <a:pt x="0" y="97755"/>
                    </a:lnTo>
                    <a:close/>
                  </a:path>
                </a:pathLst>
              </a:custGeom>
              <a:gradFill>
                <a:gsLst>
                  <a:gs pos="0">
                    <a:srgbClr val="0C1E29"/>
                  </a:gs>
                  <a:gs pos="50000">
                    <a:srgbClr val="2E9CBA">
                      <a:alpha val="80000"/>
                    </a:srgbClr>
                  </a:gs>
                  <a:gs pos="100000">
                    <a:srgbClr val="05141C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4"/>
              <p:cNvSpPr txBox="1"/>
              <p:nvPr/>
            </p:nvSpPr>
            <p:spPr>
              <a:xfrm>
                <a:off x="0" y="-57150"/>
                <a:ext cx="2057086" cy="1549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6250" tIns="46250" rIns="46250" bIns="462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94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14"/>
            <p:cNvGrpSpPr/>
            <p:nvPr/>
          </p:nvGrpSpPr>
          <p:grpSpPr>
            <a:xfrm rot="2429526">
              <a:off x="795827" y="4093422"/>
              <a:ext cx="10249607" cy="2019702"/>
              <a:chOff x="0" y="-57150"/>
              <a:chExt cx="2223506" cy="438145"/>
            </a:xfrm>
          </p:grpSpPr>
          <p:sp>
            <p:nvSpPr>
              <p:cNvPr id="99" name="Google Shape;99;p14"/>
              <p:cNvSpPr/>
              <p:nvPr/>
            </p:nvSpPr>
            <p:spPr>
              <a:xfrm>
                <a:off x="0" y="0"/>
                <a:ext cx="2223506" cy="380995"/>
              </a:xfrm>
              <a:custGeom>
                <a:avLst/>
                <a:gdLst/>
                <a:ahLst/>
                <a:cxnLst/>
                <a:rect l="l" t="t" r="r" b="b"/>
                <a:pathLst>
                  <a:path w="2223506" h="380995" extrusionOk="0">
                    <a:moveTo>
                      <a:pt x="0" y="0"/>
                    </a:moveTo>
                    <a:lnTo>
                      <a:pt x="2223506" y="0"/>
                    </a:lnTo>
                    <a:lnTo>
                      <a:pt x="2223506" y="380995"/>
                    </a:lnTo>
                    <a:lnTo>
                      <a:pt x="0" y="380995"/>
                    </a:lnTo>
                    <a:close/>
                  </a:path>
                </a:pathLst>
              </a:custGeom>
              <a:gradFill>
                <a:gsLst>
                  <a:gs pos="0">
                    <a:srgbClr val="05141C"/>
                  </a:gs>
                  <a:gs pos="100000">
                    <a:srgbClr val="1C36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4"/>
              <p:cNvSpPr txBox="1"/>
              <p:nvPr/>
            </p:nvSpPr>
            <p:spPr>
              <a:xfrm>
                <a:off x="0" y="-57150"/>
                <a:ext cx="2223506" cy="438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6250" tIns="46250" rIns="46250" bIns="462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94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" name="Google Shape;101;p14"/>
            <p:cNvGrpSpPr/>
            <p:nvPr/>
          </p:nvGrpSpPr>
          <p:grpSpPr>
            <a:xfrm rot="2429526">
              <a:off x="686936" y="5006811"/>
              <a:ext cx="9482471" cy="418045"/>
              <a:chOff x="0" y="-57150"/>
              <a:chExt cx="2057086" cy="90690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0" y="0"/>
                <a:ext cx="2057086" cy="33540"/>
              </a:xfrm>
              <a:custGeom>
                <a:avLst/>
                <a:gdLst/>
                <a:ahLst/>
                <a:cxnLst/>
                <a:rect l="l" t="t" r="r" b="b"/>
                <a:pathLst>
                  <a:path w="2057086" h="33540" extrusionOk="0">
                    <a:moveTo>
                      <a:pt x="0" y="0"/>
                    </a:moveTo>
                    <a:lnTo>
                      <a:pt x="2057086" y="0"/>
                    </a:lnTo>
                    <a:lnTo>
                      <a:pt x="2057086" y="33540"/>
                    </a:lnTo>
                    <a:lnTo>
                      <a:pt x="0" y="33540"/>
                    </a:lnTo>
                    <a:close/>
                  </a:path>
                </a:pathLst>
              </a:custGeom>
              <a:gradFill>
                <a:gsLst>
                  <a:gs pos="0">
                    <a:srgbClr val="0C1E29"/>
                  </a:gs>
                  <a:gs pos="50000">
                    <a:srgbClr val="2E9CBA">
                      <a:alpha val="80000"/>
                    </a:srgbClr>
                  </a:gs>
                  <a:gs pos="100000">
                    <a:srgbClr val="05141C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4"/>
              <p:cNvSpPr txBox="1"/>
              <p:nvPr/>
            </p:nvSpPr>
            <p:spPr>
              <a:xfrm>
                <a:off x="0" y="-57150"/>
                <a:ext cx="2057086" cy="90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6250" tIns="46250" rIns="46250" bIns="462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94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04" name="Google Shape;104;p14"/>
          <p:cNvGrpSpPr/>
          <p:nvPr/>
        </p:nvGrpSpPr>
        <p:grpSpPr>
          <a:xfrm rot="10800000">
            <a:off x="13267490" y="-1755762"/>
            <a:ext cx="7855321" cy="7049522"/>
            <a:chOff x="0" y="-200347"/>
            <a:chExt cx="10473761" cy="9399364"/>
          </a:xfrm>
        </p:grpSpPr>
        <p:grpSp>
          <p:nvGrpSpPr>
            <p:cNvPr id="105" name="Google Shape;105;p14"/>
            <p:cNvGrpSpPr/>
            <p:nvPr/>
          </p:nvGrpSpPr>
          <p:grpSpPr>
            <a:xfrm rot="2429526">
              <a:off x="899131" y="2632260"/>
              <a:ext cx="9482471" cy="2054931"/>
              <a:chOff x="0" y="-57150"/>
              <a:chExt cx="2057086" cy="445788"/>
            </a:xfrm>
          </p:grpSpPr>
          <p:sp>
            <p:nvSpPr>
              <p:cNvPr id="106" name="Google Shape;106;p14"/>
              <p:cNvSpPr/>
              <p:nvPr/>
            </p:nvSpPr>
            <p:spPr>
              <a:xfrm>
                <a:off x="0" y="0"/>
                <a:ext cx="2057086" cy="388638"/>
              </a:xfrm>
              <a:custGeom>
                <a:avLst/>
                <a:gdLst/>
                <a:ahLst/>
                <a:cxnLst/>
                <a:rect l="l" t="t" r="r" b="b"/>
                <a:pathLst>
                  <a:path w="2057086" h="388638" extrusionOk="0">
                    <a:moveTo>
                      <a:pt x="0" y="0"/>
                    </a:moveTo>
                    <a:lnTo>
                      <a:pt x="2057086" y="0"/>
                    </a:lnTo>
                    <a:lnTo>
                      <a:pt x="2057086" y="388638"/>
                    </a:lnTo>
                    <a:lnTo>
                      <a:pt x="0" y="388638"/>
                    </a:lnTo>
                    <a:close/>
                  </a:path>
                </a:pathLst>
              </a:custGeom>
              <a:gradFill>
                <a:gsLst>
                  <a:gs pos="0">
                    <a:srgbClr val="05141C"/>
                  </a:gs>
                  <a:gs pos="50000">
                    <a:srgbClr val="2D566E"/>
                  </a:gs>
                  <a:gs pos="100000">
                    <a:srgbClr val="1C3645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4"/>
              <p:cNvSpPr txBox="1"/>
              <p:nvPr/>
            </p:nvSpPr>
            <p:spPr>
              <a:xfrm>
                <a:off x="0" y="-57150"/>
                <a:ext cx="2057086" cy="4457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6250" tIns="46250" rIns="46250" bIns="462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94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108;p14"/>
            <p:cNvGrpSpPr/>
            <p:nvPr/>
          </p:nvGrpSpPr>
          <p:grpSpPr>
            <a:xfrm rot="2429526">
              <a:off x="-903713" y="5181795"/>
              <a:ext cx="9482471" cy="714059"/>
              <a:chOff x="0" y="-57150"/>
              <a:chExt cx="2057086" cy="154905"/>
            </a:xfrm>
          </p:grpSpPr>
          <p:sp>
            <p:nvSpPr>
              <p:cNvPr id="109" name="Google Shape;109;p14"/>
              <p:cNvSpPr/>
              <p:nvPr/>
            </p:nvSpPr>
            <p:spPr>
              <a:xfrm>
                <a:off x="0" y="0"/>
                <a:ext cx="2057086" cy="97755"/>
              </a:xfrm>
              <a:custGeom>
                <a:avLst/>
                <a:gdLst/>
                <a:ahLst/>
                <a:cxnLst/>
                <a:rect l="l" t="t" r="r" b="b"/>
                <a:pathLst>
                  <a:path w="2057086" h="97755" extrusionOk="0">
                    <a:moveTo>
                      <a:pt x="0" y="0"/>
                    </a:moveTo>
                    <a:lnTo>
                      <a:pt x="2057086" y="0"/>
                    </a:lnTo>
                    <a:lnTo>
                      <a:pt x="2057086" y="97755"/>
                    </a:lnTo>
                    <a:lnTo>
                      <a:pt x="0" y="97755"/>
                    </a:lnTo>
                    <a:close/>
                  </a:path>
                </a:pathLst>
              </a:custGeom>
              <a:gradFill>
                <a:gsLst>
                  <a:gs pos="0">
                    <a:srgbClr val="0C1E29"/>
                  </a:gs>
                  <a:gs pos="50000">
                    <a:srgbClr val="2E9CBA">
                      <a:alpha val="80000"/>
                    </a:srgbClr>
                  </a:gs>
                  <a:gs pos="100000">
                    <a:srgbClr val="05141C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14"/>
              <p:cNvSpPr txBox="1"/>
              <p:nvPr/>
            </p:nvSpPr>
            <p:spPr>
              <a:xfrm>
                <a:off x="0" y="-57150"/>
                <a:ext cx="2057086" cy="1549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6250" tIns="46250" rIns="46250" bIns="462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94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p14"/>
            <p:cNvGrpSpPr/>
            <p:nvPr/>
          </p:nvGrpSpPr>
          <p:grpSpPr>
            <a:xfrm rot="2429526">
              <a:off x="795827" y="4093422"/>
              <a:ext cx="10249607" cy="2019702"/>
              <a:chOff x="0" y="-57150"/>
              <a:chExt cx="2223506" cy="438145"/>
            </a:xfrm>
          </p:grpSpPr>
          <p:sp>
            <p:nvSpPr>
              <p:cNvPr id="112" name="Google Shape;112;p14"/>
              <p:cNvSpPr/>
              <p:nvPr/>
            </p:nvSpPr>
            <p:spPr>
              <a:xfrm>
                <a:off x="0" y="0"/>
                <a:ext cx="2223506" cy="380995"/>
              </a:xfrm>
              <a:custGeom>
                <a:avLst/>
                <a:gdLst/>
                <a:ahLst/>
                <a:cxnLst/>
                <a:rect l="l" t="t" r="r" b="b"/>
                <a:pathLst>
                  <a:path w="2223506" h="380995" extrusionOk="0">
                    <a:moveTo>
                      <a:pt x="0" y="0"/>
                    </a:moveTo>
                    <a:lnTo>
                      <a:pt x="2223506" y="0"/>
                    </a:lnTo>
                    <a:lnTo>
                      <a:pt x="2223506" y="380995"/>
                    </a:lnTo>
                    <a:lnTo>
                      <a:pt x="0" y="380995"/>
                    </a:lnTo>
                    <a:close/>
                  </a:path>
                </a:pathLst>
              </a:custGeom>
              <a:gradFill>
                <a:gsLst>
                  <a:gs pos="0">
                    <a:srgbClr val="05141C"/>
                  </a:gs>
                  <a:gs pos="100000">
                    <a:srgbClr val="1C3645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4"/>
              <p:cNvSpPr txBox="1"/>
              <p:nvPr/>
            </p:nvSpPr>
            <p:spPr>
              <a:xfrm>
                <a:off x="0" y="-57150"/>
                <a:ext cx="2223506" cy="4381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6250" tIns="46250" rIns="46250" bIns="462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94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" name="Google Shape;114;p14"/>
            <p:cNvGrpSpPr/>
            <p:nvPr/>
          </p:nvGrpSpPr>
          <p:grpSpPr>
            <a:xfrm rot="2429526">
              <a:off x="686936" y="5006811"/>
              <a:ext cx="9482471" cy="418045"/>
              <a:chOff x="0" y="-57150"/>
              <a:chExt cx="2057086" cy="90690"/>
            </a:xfrm>
          </p:grpSpPr>
          <p:sp>
            <p:nvSpPr>
              <p:cNvPr id="115" name="Google Shape;115;p14"/>
              <p:cNvSpPr/>
              <p:nvPr/>
            </p:nvSpPr>
            <p:spPr>
              <a:xfrm>
                <a:off x="0" y="0"/>
                <a:ext cx="2057086" cy="33540"/>
              </a:xfrm>
              <a:custGeom>
                <a:avLst/>
                <a:gdLst/>
                <a:ahLst/>
                <a:cxnLst/>
                <a:rect l="l" t="t" r="r" b="b"/>
                <a:pathLst>
                  <a:path w="2057086" h="33540" extrusionOk="0">
                    <a:moveTo>
                      <a:pt x="0" y="0"/>
                    </a:moveTo>
                    <a:lnTo>
                      <a:pt x="2057086" y="0"/>
                    </a:lnTo>
                    <a:lnTo>
                      <a:pt x="2057086" y="33540"/>
                    </a:lnTo>
                    <a:lnTo>
                      <a:pt x="0" y="33540"/>
                    </a:lnTo>
                    <a:close/>
                  </a:path>
                </a:pathLst>
              </a:custGeom>
              <a:gradFill>
                <a:gsLst>
                  <a:gs pos="0">
                    <a:srgbClr val="0C1E29"/>
                  </a:gs>
                  <a:gs pos="50000">
                    <a:srgbClr val="2E9CBA">
                      <a:alpha val="80000"/>
                    </a:srgbClr>
                  </a:gs>
                  <a:gs pos="100000">
                    <a:srgbClr val="05141C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4"/>
              <p:cNvSpPr txBox="1"/>
              <p:nvPr/>
            </p:nvSpPr>
            <p:spPr>
              <a:xfrm>
                <a:off x="0" y="-57150"/>
                <a:ext cx="2057086" cy="906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6250" tIns="46250" rIns="46250" bIns="4625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943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F914B3A-92E2-E567-A626-4F79F5A7FAB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</a:t>
            </a:fld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202207-8275-265E-B468-E5B9B61DA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7A2476-8D07-17E8-268C-D4B9FDCA65B6}"/>
              </a:ext>
            </a:extLst>
          </p:cNvPr>
          <p:cNvSpPr/>
          <p:nvPr/>
        </p:nvSpPr>
        <p:spPr>
          <a:xfrm>
            <a:off x="10771497" y="2814390"/>
            <a:ext cx="7195661" cy="7074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706368" y="2814390"/>
            <a:ext cx="8646179" cy="7074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9" name="Google Shape;169;p18">
            <a:extLst>
              <a:ext uri="{FF2B5EF4-FFF2-40B4-BE49-F238E27FC236}">
                <a16:creationId xmlns:a16="http://schemas.microsoft.com/office/drawing/2014/main" id="{CE2FA3DF-BC33-BA09-527A-3F0907163732}"/>
              </a:ext>
            </a:extLst>
          </p:cNvPr>
          <p:cNvCxnSpPr>
            <a:cxnSpLocks/>
          </p:cNvCxnSpPr>
          <p:nvPr/>
        </p:nvCxnSpPr>
        <p:spPr>
          <a:xfrm>
            <a:off x="0" y="68798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</a:ln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32D501-4652-E312-D9AC-33EAB14FA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441" y="7130067"/>
            <a:ext cx="1145241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D03A75F-8407-281E-A18E-9D2CDAD1E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444" y="6940365"/>
            <a:ext cx="2160000" cy="154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62CA69A-1E5C-B199-8157-A83DDAEA7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55" y="5536873"/>
            <a:ext cx="1145241" cy="229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7DE87FB-C46C-91FD-11CA-F2B704CB1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366" y="2693662"/>
            <a:ext cx="2160000" cy="15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9697FE51-B6F7-0F59-3CBA-E4F559001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0249" y="5577877"/>
            <a:ext cx="2160000" cy="15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AB65CC66-F26C-B268-AD7B-7BBFED424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060" y="6979276"/>
            <a:ext cx="2160000" cy="15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D260FBF-ED9A-3C6A-AD0D-A7A70A25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03" y="4942651"/>
            <a:ext cx="2160000" cy="1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72C0EAB-018B-8EF9-F23F-729022E77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060" y="8444493"/>
            <a:ext cx="2160000" cy="15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899686EE-FE64-7524-1D1D-BFF0C5CFA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2152" y="4108666"/>
            <a:ext cx="2160000" cy="1547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59CCE29E-699C-3E7F-7E34-1923554CE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4739" y="2758231"/>
            <a:ext cx="2160000" cy="154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560480-BC20-DFBF-BE55-6D338178C564}"/>
              </a:ext>
            </a:extLst>
          </p:cNvPr>
          <p:cNvSpPr txBox="1"/>
          <p:nvPr/>
        </p:nvSpPr>
        <p:spPr>
          <a:xfrm>
            <a:off x="13451878" y="7006419"/>
            <a:ext cx="1104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extend</a:t>
            </a:r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4" name="직선 연결선 3"/>
          <p:cNvCxnSpPr>
            <a:cxnSpLocks/>
          </p:cNvCxnSpPr>
          <p:nvPr/>
        </p:nvCxnSpPr>
        <p:spPr>
          <a:xfrm>
            <a:off x="10138611" y="2290820"/>
            <a:ext cx="0" cy="7996180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37937" y="2294021"/>
            <a:ext cx="8614610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10771496" y="2290820"/>
            <a:ext cx="7195662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비회원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6C0FA3-CDBC-ED0C-D7E9-1C1F2CF9677E}"/>
              </a:ext>
            </a:extLst>
          </p:cNvPr>
          <p:cNvSpPr txBox="1"/>
          <p:nvPr/>
        </p:nvSpPr>
        <p:spPr>
          <a:xfrm>
            <a:off x="5536163" y="5652205"/>
            <a:ext cx="115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&lt;&lt;include&gt;&gt;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017EB8-1B0C-27ED-F912-3F1A6BCD699B}"/>
              </a:ext>
            </a:extLst>
          </p:cNvPr>
          <p:cNvSpPr txBox="1"/>
          <p:nvPr/>
        </p:nvSpPr>
        <p:spPr>
          <a:xfrm>
            <a:off x="12275266" y="6362011"/>
            <a:ext cx="115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&lt;&lt;include&gt;&gt;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2BDAFB9-A0B2-2161-2392-6C5C2D151AAC}"/>
              </a:ext>
            </a:extLst>
          </p:cNvPr>
          <p:cNvCxnSpPr>
            <a:cxnSpLocks/>
          </p:cNvCxnSpPr>
          <p:nvPr/>
        </p:nvCxnSpPr>
        <p:spPr>
          <a:xfrm flipH="1">
            <a:off x="1719980" y="3525611"/>
            <a:ext cx="2261470" cy="27129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ABA6F8-9BA0-B99D-A8CA-42FDE338CCD0}"/>
              </a:ext>
            </a:extLst>
          </p:cNvPr>
          <p:cNvCxnSpPr>
            <a:cxnSpLocks/>
          </p:cNvCxnSpPr>
          <p:nvPr/>
        </p:nvCxnSpPr>
        <p:spPr>
          <a:xfrm flipH="1">
            <a:off x="1684037" y="4952117"/>
            <a:ext cx="2247158" cy="1286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5A8CEA5-6D53-168C-D297-5E9CECA219FE}"/>
              </a:ext>
            </a:extLst>
          </p:cNvPr>
          <p:cNvCxnSpPr>
            <a:cxnSpLocks/>
          </p:cNvCxnSpPr>
          <p:nvPr/>
        </p:nvCxnSpPr>
        <p:spPr>
          <a:xfrm flipH="1" flipV="1">
            <a:off x="1684037" y="6238542"/>
            <a:ext cx="2247158" cy="62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6390908E-6A49-5D7A-6FAC-F2504319D014}"/>
              </a:ext>
            </a:extLst>
          </p:cNvPr>
          <p:cNvCxnSpPr>
            <a:cxnSpLocks/>
          </p:cNvCxnSpPr>
          <p:nvPr/>
        </p:nvCxnSpPr>
        <p:spPr>
          <a:xfrm flipH="1" flipV="1">
            <a:off x="1759945" y="6238542"/>
            <a:ext cx="2171250" cy="14383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6851EA0-84F3-6F66-E312-A509F7F9D327}"/>
              </a:ext>
            </a:extLst>
          </p:cNvPr>
          <p:cNvCxnSpPr>
            <a:cxnSpLocks/>
          </p:cNvCxnSpPr>
          <p:nvPr/>
        </p:nvCxnSpPr>
        <p:spPr>
          <a:xfrm flipH="1" flipV="1">
            <a:off x="1759945" y="6269971"/>
            <a:ext cx="2247158" cy="2760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0B1587E-DBC5-35DC-504E-D914D8EEF603}"/>
              </a:ext>
            </a:extLst>
          </p:cNvPr>
          <p:cNvCxnSpPr>
            <a:cxnSpLocks/>
          </p:cNvCxnSpPr>
          <p:nvPr/>
        </p:nvCxnSpPr>
        <p:spPr>
          <a:xfrm flipV="1">
            <a:off x="5766803" y="5716267"/>
            <a:ext cx="1292425" cy="49473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94636B1-AAFE-13B7-A867-F7A015759166}"/>
              </a:ext>
            </a:extLst>
          </p:cNvPr>
          <p:cNvCxnSpPr/>
          <p:nvPr/>
        </p:nvCxnSpPr>
        <p:spPr>
          <a:xfrm>
            <a:off x="6674236" y="5613138"/>
            <a:ext cx="348125" cy="996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12E6C629-1B70-CA90-1F67-10D24EBA798B}"/>
              </a:ext>
            </a:extLst>
          </p:cNvPr>
          <p:cNvCxnSpPr>
            <a:cxnSpLocks/>
          </p:cNvCxnSpPr>
          <p:nvPr/>
        </p:nvCxnSpPr>
        <p:spPr>
          <a:xfrm flipV="1">
            <a:off x="6798349" y="5732396"/>
            <a:ext cx="285371" cy="3521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903D8E4E-EB19-F4C0-2BA3-18F2F4D596D0}"/>
              </a:ext>
            </a:extLst>
          </p:cNvPr>
          <p:cNvCxnSpPr>
            <a:cxnSpLocks/>
          </p:cNvCxnSpPr>
          <p:nvPr/>
        </p:nvCxnSpPr>
        <p:spPr>
          <a:xfrm flipH="1" flipV="1">
            <a:off x="15003492" y="7675073"/>
            <a:ext cx="1706142" cy="778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29EE71D2-011C-7AB2-FD12-160B911613AB}"/>
              </a:ext>
            </a:extLst>
          </p:cNvPr>
          <p:cNvCxnSpPr>
            <a:cxnSpLocks/>
          </p:cNvCxnSpPr>
          <p:nvPr/>
        </p:nvCxnSpPr>
        <p:spPr>
          <a:xfrm>
            <a:off x="12599234" y="5981537"/>
            <a:ext cx="921472" cy="135420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직선 연결선 135">
            <a:extLst>
              <a:ext uri="{FF2B5EF4-FFF2-40B4-BE49-F238E27FC236}">
                <a16:creationId xmlns:a16="http://schemas.microsoft.com/office/drawing/2014/main" id="{292DE662-276D-210B-04E1-BACC1ADCBA31}"/>
              </a:ext>
            </a:extLst>
          </p:cNvPr>
          <p:cNvCxnSpPr>
            <a:cxnSpLocks/>
          </p:cNvCxnSpPr>
          <p:nvPr/>
        </p:nvCxnSpPr>
        <p:spPr>
          <a:xfrm flipV="1">
            <a:off x="12491805" y="5996230"/>
            <a:ext cx="76695" cy="379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연결선 137">
            <a:extLst>
              <a:ext uri="{FF2B5EF4-FFF2-40B4-BE49-F238E27FC236}">
                <a16:creationId xmlns:a16="http://schemas.microsoft.com/office/drawing/2014/main" id="{730D8BD6-77BD-CC7F-5ADC-CD59C5474D59}"/>
              </a:ext>
            </a:extLst>
          </p:cNvPr>
          <p:cNvCxnSpPr>
            <a:cxnSpLocks/>
          </p:cNvCxnSpPr>
          <p:nvPr/>
        </p:nvCxnSpPr>
        <p:spPr>
          <a:xfrm flipH="1" flipV="1">
            <a:off x="12617110" y="5996230"/>
            <a:ext cx="439123" cy="292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Google Shape;141;p16">
            <a:extLst>
              <a:ext uri="{FF2B5EF4-FFF2-40B4-BE49-F238E27FC236}">
                <a16:creationId xmlns:a16="http://schemas.microsoft.com/office/drawing/2014/main" id="{F58DED80-298F-57C0-D52E-BAC0D07EE759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06.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0;p16">
            <a:extLst>
              <a:ext uri="{FF2B5EF4-FFF2-40B4-BE49-F238E27FC236}">
                <a16:creationId xmlns:a16="http://schemas.microsoft.com/office/drawing/2014/main" id="{57CBC15E-9E37-A685-5272-86F5C51E2BD7}"/>
              </a:ext>
            </a:extLst>
          </p:cNvPr>
          <p:cNvSpPr txBox="1"/>
          <p:nvPr/>
        </p:nvSpPr>
        <p:spPr>
          <a:xfrm>
            <a:off x="1123949" y="675067"/>
            <a:ext cx="367664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유스케이스</a:t>
            </a:r>
            <a:endParaRPr lang="ko-KR" altLang="en-US"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슬라이드 번호 개체 틀 2">
            <a:extLst>
              <a:ext uri="{FF2B5EF4-FFF2-40B4-BE49-F238E27FC236}">
                <a16:creationId xmlns:a16="http://schemas.microsoft.com/office/drawing/2014/main" id="{FBE8A1D1-636B-4A17-89D5-A638B667974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10</a:t>
            </a:fld>
            <a:endParaRPr lang="en-US" sz="2800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44FF1B83-8DB1-5A0C-5EEF-E2B7D2D26E34}"/>
              </a:ext>
            </a:extLst>
          </p:cNvPr>
          <p:cNvCxnSpPr>
            <a:cxnSpLocks/>
          </p:cNvCxnSpPr>
          <p:nvPr/>
        </p:nvCxnSpPr>
        <p:spPr>
          <a:xfrm flipH="1">
            <a:off x="14462972" y="5846221"/>
            <a:ext cx="54318" cy="127889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99C009B5-B046-E643-38ED-283D607AEBDC}"/>
              </a:ext>
            </a:extLst>
          </p:cNvPr>
          <p:cNvSpPr/>
          <p:nvPr/>
        </p:nvSpPr>
        <p:spPr>
          <a:xfrm>
            <a:off x="11622295" y="4844376"/>
            <a:ext cx="1815714" cy="11857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CD4B6-1A61-E825-D576-FBDCDD5346AF}"/>
              </a:ext>
            </a:extLst>
          </p:cNvPr>
          <p:cNvSpPr txBox="1"/>
          <p:nvPr/>
        </p:nvSpPr>
        <p:spPr>
          <a:xfrm>
            <a:off x="11868767" y="5297838"/>
            <a:ext cx="1246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아이디 입력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43E3452-6880-ABA0-A9DC-B100B6E8FAEC}"/>
              </a:ext>
            </a:extLst>
          </p:cNvPr>
          <p:cNvCxnSpPr>
            <a:cxnSpLocks/>
          </p:cNvCxnSpPr>
          <p:nvPr/>
        </p:nvCxnSpPr>
        <p:spPr>
          <a:xfrm flipH="1">
            <a:off x="12535483" y="4108666"/>
            <a:ext cx="33017" cy="77341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8622E1-E4FF-F4ED-2C00-2211E936B797}"/>
              </a:ext>
            </a:extLst>
          </p:cNvPr>
          <p:cNvCxnSpPr>
            <a:cxnSpLocks/>
          </p:cNvCxnSpPr>
          <p:nvPr/>
        </p:nvCxnSpPr>
        <p:spPr>
          <a:xfrm flipH="1" flipV="1">
            <a:off x="12617110" y="4129456"/>
            <a:ext cx="439123" cy="292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4BE8C58-1D14-B0D5-CAFC-6A30213833FE}"/>
              </a:ext>
            </a:extLst>
          </p:cNvPr>
          <p:cNvCxnSpPr>
            <a:cxnSpLocks/>
          </p:cNvCxnSpPr>
          <p:nvPr/>
        </p:nvCxnSpPr>
        <p:spPr>
          <a:xfrm flipV="1">
            <a:off x="12294240" y="4088549"/>
            <a:ext cx="274260" cy="406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05AF928E-EC76-E4C0-DD48-70D208AA3C76}"/>
              </a:ext>
            </a:extLst>
          </p:cNvPr>
          <p:cNvSpPr/>
          <p:nvPr/>
        </p:nvSpPr>
        <p:spPr>
          <a:xfrm>
            <a:off x="13619233" y="4638544"/>
            <a:ext cx="1815714" cy="11857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08B02E-682E-4ECF-0F94-513707FA5C18}"/>
              </a:ext>
            </a:extLst>
          </p:cNvPr>
          <p:cNvSpPr txBox="1"/>
          <p:nvPr/>
        </p:nvSpPr>
        <p:spPr>
          <a:xfrm>
            <a:off x="13808397" y="5090843"/>
            <a:ext cx="149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입력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DAEB23-5ED9-FD40-8BCE-C97F20C994FB}"/>
              </a:ext>
            </a:extLst>
          </p:cNvPr>
          <p:cNvSpPr txBox="1"/>
          <p:nvPr/>
        </p:nvSpPr>
        <p:spPr>
          <a:xfrm>
            <a:off x="13928748" y="6186182"/>
            <a:ext cx="115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&lt;&lt;include&gt;&gt;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2903039-B3F9-BA87-003A-A035CF3ABB2C}"/>
              </a:ext>
            </a:extLst>
          </p:cNvPr>
          <p:cNvCxnSpPr>
            <a:cxnSpLocks/>
          </p:cNvCxnSpPr>
          <p:nvPr/>
        </p:nvCxnSpPr>
        <p:spPr>
          <a:xfrm flipH="1" flipV="1">
            <a:off x="14521784" y="5861772"/>
            <a:ext cx="439123" cy="2926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FACD55D-71FF-B9A1-CC8F-2E7D5E99E0F3}"/>
              </a:ext>
            </a:extLst>
          </p:cNvPr>
          <p:cNvCxnSpPr>
            <a:cxnSpLocks/>
          </p:cNvCxnSpPr>
          <p:nvPr/>
        </p:nvCxnSpPr>
        <p:spPr>
          <a:xfrm flipV="1">
            <a:off x="14277179" y="5824248"/>
            <a:ext cx="274260" cy="4068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A7DF889A-1E6F-EB95-B079-FCBCA086ED38}"/>
              </a:ext>
            </a:extLst>
          </p:cNvPr>
          <p:cNvSpPr/>
          <p:nvPr/>
        </p:nvSpPr>
        <p:spPr>
          <a:xfrm>
            <a:off x="15751968" y="3044610"/>
            <a:ext cx="1815714" cy="118570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79C1343-A376-B5A5-62D3-90B7D6B1028A}"/>
              </a:ext>
            </a:extLst>
          </p:cNvPr>
          <p:cNvCxnSpPr>
            <a:cxnSpLocks/>
          </p:cNvCxnSpPr>
          <p:nvPr/>
        </p:nvCxnSpPr>
        <p:spPr>
          <a:xfrm flipH="1">
            <a:off x="15118709" y="3997963"/>
            <a:ext cx="737854" cy="71314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3A64F91-250A-AC05-CC94-F60D00F85D62}"/>
              </a:ext>
            </a:extLst>
          </p:cNvPr>
          <p:cNvCxnSpPr>
            <a:cxnSpLocks/>
          </p:cNvCxnSpPr>
          <p:nvPr/>
        </p:nvCxnSpPr>
        <p:spPr>
          <a:xfrm flipH="1" flipV="1">
            <a:off x="15896698" y="3988477"/>
            <a:ext cx="84514" cy="4720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02D1BF4-7025-B22C-0203-363D61493096}"/>
              </a:ext>
            </a:extLst>
          </p:cNvPr>
          <p:cNvCxnSpPr>
            <a:cxnSpLocks/>
          </p:cNvCxnSpPr>
          <p:nvPr/>
        </p:nvCxnSpPr>
        <p:spPr>
          <a:xfrm>
            <a:off x="15264995" y="3916817"/>
            <a:ext cx="631703" cy="591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B187D76-157B-0AA2-D362-82465AFA2E96}"/>
              </a:ext>
            </a:extLst>
          </p:cNvPr>
          <p:cNvSpPr txBox="1"/>
          <p:nvPr/>
        </p:nvSpPr>
        <p:spPr>
          <a:xfrm>
            <a:off x="15981212" y="3491634"/>
            <a:ext cx="1495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비밀번호 재입력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5E58DD2-1620-A8A4-AFD6-206CECE9AEBF}"/>
              </a:ext>
            </a:extLst>
          </p:cNvPr>
          <p:cNvSpPr txBox="1"/>
          <p:nvPr/>
        </p:nvSpPr>
        <p:spPr>
          <a:xfrm>
            <a:off x="12105878" y="4381030"/>
            <a:ext cx="115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&lt;&lt;include&gt;&gt;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2FB71C-D6C2-2542-41CF-F4DF2C470E94}"/>
              </a:ext>
            </a:extLst>
          </p:cNvPr>
          <p:cNvSpPr txBox="1"/>
          <p:nvPr/>
        </p:nvSpPr>
        <p:spPr>
          <a:xfrm>
            <a:off x="14518652" y="4114359"/>
            <a:ext cx="11580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&lt;&lt;include&gt;&gt;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971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2"/>
          <p:cNvCxnSpPr/>
          <p:nvPr/>
        </p:nvCxnSpPr>
        <p:spPr>
          <a:xfrm>
            <a:off x="0" y="687980"/>
            <a:ext cx="19490384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2"/>
          <p:cNvSpPr txBox="1"/>
          <p:nvPr/>
        </p:nvSpPr>
        <p:spPr>
          <a:xfrm>
            <a:off x="421473" y="681681"/>
            <a:ext cx="7496169" cy="1846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FFFFFF"/>
                </a:solidFill>
              </a:rPr>
              <a:t>실행 화면 </a:t>
            </a:r>
            <a:r>
              <a:rPr lang="en-US" altLang="ko-KR" sz="5000" dirty="0">
                <a:solidFill>
                  <a:srgbClr val="FFFFFF"/>
                </a:solidFill>
              </a:rPr>
              <a:t>– </a:t>
            </a:r>
            <a:r>
              <a:rPr lang="ko-KR" altLang="en-US" sz="5000" dirty="0">
                <a:solidFill>
                  <a:srgbClr val="FFFFFF"/>
                </a:solidFill>
              </a:rPr>
              <a:t>회원가입</a:t>
            </a:r>
            <a:endParaRPr lang="en-US" altLang="ko-KR" sz="5000" dirty="0">
              <a:solidFill>
                <a:srgbClr val="FFFFFF"/>
              </a:solidFill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0" dirty="0">
                <a:solidFill>
                  <a:srgbClr val="FFFFFF"/>
                </a:solidFill>
              </a:rPr>
              <a:t>- </a:t>
            </a:r>
            <a:r>
              <a:rPr lang="ko-KR" altLang="en-US" sz="2800" dirty="0">
                <a:solidFill>
                  <a:srgbClr val="FFFFFF"/>
                </a:solidFill>
              </a:rPr>
              <a:t>도서는 회원제로 운영됨</a:t>
            </a:r>
            <a:endParaRPr lang="ko-KR" altLang="en-US" sz="2800" b="0" i="0" u="none" strike="noStrike" cap="none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3DFED-BDA3-DE80-B979-4A200BDE47B1}"/>
              </a:ext>
            </a:extLst>
          </p:cNvPr>
          <p:cNvSpPr/>
          <p:nvPr/>
        </p:nvSpPr>
        <p:spPr>
          <a:xfrm>
            <a:off x="1357296" y="3289335"/>
            <a:ext cx="6767499" cy="630968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C7A896-F899-A941-D33F-DEBF888B2908}"/>
              </a:ext>
            </a:extLst>
          </p:cNvPr>
          <p:cNvSpPr/>
          <p:nvPr/>
        </p:nvSpPr>
        <p:spPr>
          <a:xfrm>
            <a:off x="10582275" y="3161496"/>
            <a:ext cx="5644314" cy="1850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아이디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2400" dirty="0">
                <a:solidFill>
                  <a:schemeClr val="bg1"/>
                </a:solidFill>
              </a:rPr>
              <a:t>  </a:t>
            </a:r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사용자를 식별하기 위한 고유한 이름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5AE0EB-5C67-ECBF-6006-19E276EA2948}"/>
              </a:ext>
            </a:extLst>
          </p:cNvPr>
          <p:cNvSpPr/>
          <p:nvPr/>
        </p:nvSpPr>
        <p:spPr>
          <a:xfrm>
            <a:off x="10429875" y="5530049"/>
            <a:ext cx="5868904" cy="1564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비밀번호</a:t>
            </a:r>
            <a:r>
              <a:rPr lang="en-US" altLang="ko-KR" sz="32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계정 보안을 위해 설정하는 번호로 아이디와 함께 </a:t>
            </a:r>
            <a:r>
              <a:rPr lang="ko-KR" altLang="en-US" sz="2400" dirty="0" err="1">
                <a:solidFill>
                  <a:schemeClr val="bg1"/>
                </a:solidFill>
              </a:rPr>
              <a:t>로그인에필요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4EA4D9-8AED-6778-BB17-DDFCC977E2C8}"/>
              </a:ext>
            </a:extLst>
          </p:cNvPr>
          <p:cNvSpPr/>
          <p:nvPr/>
        </p:nvSpPr>
        <p:spPr>
          <a:xfrm>
            <a:off x="10258423" y="7548428"/>
            <a:ext cx="6128083" cy="1781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3200" dirty="0">
                <a:solidFill>
                  <a:schemeClr val="bg1"/>
                </a:solidFill>
              </a:rPr>
              <a:t>비밀번호 확인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- </a:t>
            </a:r>
            <a:r>
              <a:rPr lang="ko-KR" altLang="en-US" sz="2400" dirty="0">
                <a:solidFill>
                  <a:schemeClr val="bg1"/>
                </a:solidFill>
              </a:rPr>
              <a:t>비밀번호를 다시 입력하여 오타나 실수를 방지하고 입력한 비밀번호가 일지 하는지 확인</a:t>
            </a:r>
            <a:r>
              <a:rPr lang="en-US" altLang="ko-KR" sz="2400" dirty="0">
                <a:solidFill>
                  <a:schemeClr val="bg1"/>
                </a:solidFill>
              </a:rPr>
              <a:t> 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54495" y="2748330"/>
            <a:ext cx="15961379" cy="70742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 flipH="1">
            <a:off x="10170695" y="5071311"/>
            <a:ext cx="6128084" cy="11526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 flipH="1">
            <a:off x="10170695" y="7241779"/>
            <a:ext cx="6128084" cy="11526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DCFA8C9E-FBAE-C7F4-42DF-BFB2900DE6D8}"/>
              </a:ext>
            </a:extLst>
          </p:cNvPr>
          <p:cNvSpPr/>
          <p:nvPr/>
        </p:nvSpPr>
        <p:spPr>
          <a:xfrm>
            <a:off x="2481246" y="4476822"/>
            <a:ext cx="1119204" cy="666750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A1</a:t>
            </a:r>
            <a:endParaRPr lang="ko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E8010E6-0D39-E21A-700A-C0CEE3D95D2A}"/>
              </a:ext>
            </a:extLst>
          </p:cNvPr>
          <p:cNvSpPr/>
          <p:nvPr/>
        </p:nvSpPr>
        <p:spPr>
          <a:xfrm>
            <a:off x="8889192" y="4151620"/>
            <a:ext cx="1119204" cy="666750"/>
          </a:xfrm>
          <a:prstGeom prst="rect">
            <a:avLst/>
          </a:prstGeom>
          <a:solidFill>
            <a:schemeClr val="accent2"/>
          </a:solidFill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A1</a:t>
            </a:r>
            <a:endParaRPr lang="ko-KR" altLang="en-US" sz="2000" dirty="0"/>
          </a:p>
        </p:txBody>
      </p:sp>
      <p:sp>
        <p:nvSpPr>
          <p:cNvPr id="5" name="Google Shape;141;p16">
            <a:extLst>
              <a:ext uri="{FF2B5EF4-FFF2-40B4-BE49-F238E27FC236}">
                <a16:creationId xmlns:a16="http://schemas.microsoft.com/office/drawing/2014/main" id="{307D2BCF-40CB-1D2A-3D61-919CCEE34F4E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7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94123CB-08A4-EBEB-3087-D905C047129F}"/>
              </a:ext>
            </a:extLst>
          </p:cNvPr>
          <p:cNvSpPr/>
          <p:nvPr/>
        </p:nvSpPr>
        <p:spPr>
          <a:xfrm>
            <a:off x="2805096" y="5773914"/>
            <a:ext cx="1119204" cy="66675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A2</a:t>
            </a:r>
            <a:endParaRPr lang="ko-KR" altLang="en-US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ACB332-3D20-EC10-903A-428E13C6D72D}"/>
              </a:ext>
            </a:extLst>
          </p:cNvPr>
          <p:cNvSpPr/>
          <p:nvPr/>
        </p:nvSpPr>
        <p:spPr>
          <a:xfrm>
            <a:off x="8883239" y="5776664"/>
            <a:ext cx="1119204" cy="66675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A2</a:t>
            </a:r>
            <a:endParaRPr lang="ko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A90F0A-2BD0-AAA0-223B-5BEC6A7C4924}"/>
              </a:ext>
            </a:extLst>
          </p:cNvPr>
          <p:cNvSpPr/>
          <p:nvPr/>
        </p:nvSpPr>
        <p:spPr>
          <a:xfrm>
            <a:off x="3533755" y="7241779"/>
            <a:ext cx="1119204" cy="666750"/>
          </a:xfrm>
          <a:prstGeom prst="rect">
            <a:avLst/>
          </a:prstGeom>
          <a:solidFill>
            <a:schemeClr val="accent3"/>
          </a:solidFill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C8CDB0D-12A0-F1BE-B554-BC866D062E13}"/>
              </a:ext>
            </a:extLst>
          </p:cNvPr>
          <p:cNvSpPr/>
          <p:nvPr/>
        </p:nvSpPr>
        <p:spPr>
          <a:xfrm>
            <a:off x="8874892" y="7846704"/>
            <a:ext cx="1119204" cy="666750"/>
          </a:xfrm>
          <a:prstGeom prst="rect">
            <a:avLst/>
          </a:prstGeom>
          <a:solidFill>
            <a:schemeClr val="accent3"/>
          </a:solidFill>
          <a:ln w="57150">
            <a:solidFill>
              <a:srgbClr val="FFFF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A3</a:t>
            </a:r>
            <a:endParaRPr lang="ko-KR" altLang="en-US" sz="2000" dirty="0"/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5E03557C-FE4C-C6C5-5C26-B41A68652D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11</a:t>
            </a:fld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24">
          <a:extLst>
            <a:ext uri="{FF2B5EF4-FFF2-40B4-BE49-F238E27FC236}">
              <a16:creationId xmlns:a16="http://schemas.microsoft.com/office/drawing/2014/main" id="{BF44EAB4-39A8-11F5-C379-B534398C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2">
            <a:extLst>
              <a:ext uri="{FF2B5EF4-FFF2-40B4-BE49-F238E27FC236}">
                <a16:creationId xmlns:a16="http://schemas.microsoft.com/office/drawing/2014/main" id="{CBDBC927-9F7B-ED91-D482-11B52A1A703D}"/>
              </a:ext>
            </a:extLst>
          </p:cNvPr>
          <p:cNvCxnSpPr/>
          <p:nvPr/>
        </p:nvCxnSpPr>
        <p:spPr>
          <a:xfrm>
            <a:off x="0" y="687980"/>
            <a:ext cx="19490384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98A9B326-C2D7-743D-58F2-6E650456F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66" y="3682982"/>
            <a:ext cx="7727866" cy="492500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FB31623-8075-172A-C142-113EFD678ACC}"/>
              </a:ext>
            </a:extLst>
          </p:cNvPr>
          <p:cNvSpPr/>
          <p:nvPr/>
        </p:nvSpPr>
        <p:spPr>
          <a:xfrm>
            <a:off x="1390650" y="6572250"/>
            <a:ext cx="3048000" cy="647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0FC45-EE37-877A-DB5A-BEA78D25ED80}"/>
              </a:ext>
            </a:extLst>
          </p:cNvPr>
          <p:cNvSpPr txBox="1"/>
          <p:nvPr/>
        </p:nvSpPr>
        <p:spPr>
          <a:xfrm>
            <a:off x="1167779" y="8768023"/>
            <a:ext cx="624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</a:rPr>
              <a:t>아이디 와 비밀번호를 입력한 후 </a:t>
            </a:r>
            <a:r>
              <a:rPr lang="ko-KR" altLang="en-US" sz="2400" dirty="0">
                <a:solidFill>
                  <a:srgbClr val="FF0000"/>
                </a:solidFill>
              </a:rPr>
              <a:t>로그인</a:t>
            </a:r>
            <a:r>
              <a:rPr lang="ko-KR" altLang="en-US" sz="2400" dirty="0">
                <a:solidFill>
                  <a:schemeClr val="bg1"/>
                </a:solidFill>
              </a:rPr>
              <a:t> 버튼 클릭 시 메인 화면으로 이동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6BA1AA1-05A0-0A16-4517-4CCC613AA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794" y="3599700"/>
            <a:ext cx="8614609" cy="4942558"/>
          </a:xfrm>
          <a:prstGeom prst="rect">
            <a:avLst/>
          </a:prstGeom>
        </p:spPr>
      </p:pic>
      <p:cxnSp>
        <p:nvCxnSpPr>
          <p:cNvPr id="15" name="직선 연결선 14"/>
          <p:cNvCxnSpPr>
            <a:cxnSpLocks/>
          </p:cNvCxnSpPr>
          <p:nvPr/>
        </p:nvCxnSpPr>
        <p:spPr>
          <a:xfrm>
            <a:off x="8918408" y="2336131"/>
            <a:ext cx="0" cy="6750719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74323" y="2519263"/>
            <a:ext cx="8145807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회원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9448794" y="2504794"/>
            <a:ext cx="8614610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로그인 후 메인 화면</a:t>
            </a:r>
          </a:p>
        </p:txBody>
      </p:sp>
      <p:sp>
        <p:nvSpPr>
          <p:cNvPr id="14" name="Google Shape;141;p16">
            <a:extLst>
              <a:ext uri="{FF2B5EF4-FFF2-40B4-BE49-F238E27FC236}">
                <a16:creationId xmlns:a16="http://schemas.microsoft.com/office/drawing/2014/main" id="{9767E9F8-A256-1EF7-CA4B-FF388D9ADF6A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7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26;p22">
            <a:extLst>
              <a:ext uri="{FF2B5EF4-FFF2-40B4-BE49-F238E27FC236}">
                <a16:creationId xmlns:a16="http://schemas.microsoft.com/office/drawing/2014/main" id="{859D3443-9996-6A60-6236-6FAB2C7D8A0E}"/>
              </a:ext>
            </a:extLst>
          </p:cNvPr>
          <p:cNvSpPr txBox="1"/>
          <p:nvPr/>
        </p:nvSpPr>
        <p:spPr>
          <a:xfrm>
            <a:off x="1198462" y="704810"/>
            <a:ext cx="523142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실행 화면</a:t>
            </a:r>
            <a:r>
              <a:rPr 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5000" dirty="0">
                <a:solidFill>
                  <a:srgbClr val="FFFFFF"/>
                </a:solidFill>
              </a:rPr>
              <a:t>로그인</a:t>
            </a:r>
            <a:r>
              <a:rPr 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슬라이드 번호 개체 틀 2">
            <a:extLst>
              <a:ext uri="{FF2B5EF4-FFF2-40B4-BE49-F238E27FC236}">
                <a16:creationId xmlns:a16="http://schemas.microsoft.com/office/drawing/2014/main" id="{A6EB8682-18D8-DF11-E120-49E558F5DDF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342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24">
          <a:extLst>
            <a:ext uri="{FF2B5EF4-FFF2-40B4-BE49-F238E27FC236}">
              <a16:creationId xmlns:a16="http://schemas.microsoft.com/office/drawing/2014/main" id="{9ECE5032-A45C-7672-7C72-A078EF6E8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10235931" y="2909115"/>
            <a:ext cx="7552502" cy="58614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Google Shape;225;p22">
            <a:extLst>
              <a:ext uri="{FF2B5EF4-FFF2-40B4-BE49-F238E27FC236}">
                <a16:creationId xmlns:a16="http://schemas.microsoft.com/office/drawing/2014/main" id="{BCDA8A8D-C84D-6979-8445-3AAF89777C92}"/>
              </a:ext>
            </a:extLst>
          </p:cNvPr>
          <p:cNvCxnSpPr/>
          <p:nvPr/>
        </p:nvCxnSpPr>
        <p:spPr>
          <a:xfrm>
            <a:off x="0" y="687980"/>
            <a:ext cx="19490384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2">
            <a:extLst>
              <a:ext uri="{FF2B5EF4-FFF2-40B4-BE49-F238E27FC236}">
                <a16:creationId xmlns:a16="http://schemas.microsoft.com/office/drawing/2014/main" id="{7BA8EE7B-5408-04FC-B2E2-511002F6E108}"/>
              </a:ext>
            </a:extLst>
          </p:cNvPr>
          <p:cNvSpPr txBox="1"/>
          <p:nvPr/>
        </p:nvSpPr>
        <p:spPr>
          <a:xfrm>
            <a:off x="1218806" y="739852"/>
            <a:ext cx="915611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실행 화면</a:t>
            </a:r>
            <a:r>
              <a:rPr 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메인 화면</a:t>
            </a:r>
            <a:r>
              <a:rPr lang="en-US" altLang="ko-KR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도서 추가</a:t>
            </a:r>
            <a:r>
              <a:rPr 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A1AA1-05A0-0A16-4517-4CCC613AA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7" y="3068495"/>
            <a:ext cx="9156115" cy="570208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8E3595-018A-11A6-F02B-357A3EE18BDB}"/>
              </a:ext>
            </a:extLst>
          </p:cNvPr>
          <p:cNvSpPr/>
          <p:nvPr/>
        </p:nvSpPr>
        <p:spPr>
          <a:xfrm>
            <a:off x="432115" y="3354806"/>
            <a:ext cx="1573487" cy="342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232A4FAD-69EA-B05F-ED28-0591AF8C96D9}"/>
              </a:ext>
            </a:extLst>
          </p:cNvPr>
          <p:cNvSpPr/>
          <p:nvPr/>
        </p:nvSpPr>
        <p:spPr>
          <a:xfrm>
            <a:off x="1415052" y="2321205"/>
            <a:ext cx="1333500" cy="623090"/>
          </a:xfrm>
          <a:prstGeom prst="wedgeRectCallout">
            <a:avLst>
              <a:gd name="adj1" fmla="val -29404"/>
              <a:gd name="adj2" fmla="val 96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도서추가 </a:t>
            </a:r>
            <a:r>
              <a:rPr lang="ko-KR" altLang="en-US" sz="1600" dirty="0" err="1">
                <a:solidFill>
                  <a:schemeClr val="tx1"/>
                </a:solidFill>
              </a:rPr>
              <a:t>클릭시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7BA31D-899A-9D2D-CC4D-943FE4EEB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9197" y="3771919"/>
            <a:ext cx="6847942" cy="1557067"/>
          </a:xfrm>
          <a:prstGeom prst="rect">
            <a:avLst/>
          </a:prstGeom>
        </p:spPr>
      </p:pic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AE87E30A-CD61-15E7-F5B4-4FE6CB8BA5DC}"/>
              </a:ext>
            </a:extLst>
          </p:cNvPr>
          <p:cNvSpPr/>
          <p:nvPr/>
        </p:nvSpPr>
        <p:spPr>
          <a:xfrm>
            <a:off x="12065005" y="3299774"/>
            <a:ext cx="1903659" cy="623090"/>
          </a:xfrm>
          <a:prstGeom prst="wedgeRectCallout">
            <a:avLst>
              <a:gd name="adj1" fmla="val -29404"/>
              <a:gd name="adj2" fmla="val 96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도서 제목 입력</a:t>
            </a:r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2A74B434-B04B-EDF7-2A2C-564C8C38153E}"/>
              </a:ext>
            </a:extLst>
          </p:cNvPr>
          <p:cNvSpPr/>
          <p:nvPr/>
        </p:nvSpPr>
        <p:spPr>
          <a:xfrm>
            <a:off x="14636750" y="3324269"/>
            <a:ext cx="1903659" cy="623090"/>
          </a:xfrm>
          <a:prstGeom prst="wedgeRectCallout">
            <a:avLst>
              <a:gd name="adj1" fmla="val -29404"/>
              <a:gd name="adj2" fmla="val 96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저자 입력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10D97DC9-77E5-50DD-8B1D-D69208593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3547" y="6108955"/>
            <a:ext cx="3428165" cy="1557067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9296A53E-ECEC-26FD-AD50-787FA2982288}"/>
              </a:ext>
            </a:extLst>
          </p:cNvPr>
          <p:cNvSpPr/>
          <p:nvPr/>
        </p:nvSpPr>
        <p:spPr>
          <a:xfrm>
            <a:off x="14578264" y="6191347"/>
            <a:ext cx="1903659" cy="1047657"/>
          </a:xfrm>
          <a:prstGeom prst="wedgeRectCallout">
            <a:avLst>
              <a:gd name="adj1" fmla="val -62427"/>
              <a:gd name="adj2" fmla="val -2616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 추가 성공 시 도서가 추가되었습니다 출력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0213225" y="2451604"/>
            <a:ext cx="7552502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도서추가화면</a:t>
            </a:r>
            <a:endParaRPr lang="ko-KR" altLang="en-US" dirty="0"/>
          </a:p>
        </p:txBody>
      </p:sp>
      <p:cxnSp>
        <p:nvCxnSpPr>
          <p:cNvPr id="4" name="직선 화살표 연결선 3"/>
          <p:cNvCxnSpPr>
            <a:cxnSpLocks/>
          </p:cNvCxnSpPr>
          <p:nvPr/>
        </p:nvCxnSpPr>
        <p:spPr>
          <a:xfrm>
            <a:off x="2805363" y="2632750"/>
            <a:ext cx="678088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166304" y="1793826"/>
            <a:ext cx="19543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click.</a:t>
            </a:r>
          </a:p>
        </p:txBody>
      </p:sp>
      <p:sp>
        <p:nvSpPr>
          <p:cNvPr id="3" name="Google Shape;141;p16">
            <a:extLst>
              <a:ext uri="{FF2B5EF4-FFF2-40B4-BE49-F238E27FC236}">
                <a16:creationId xmlns:a16="http://schemas.microsoft.com/office/drawing/2014/main" id="{7004E096-5E54-F97A-03A7-EA0527272EC3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7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D6B6EE80-D5A4-EA77-0D5F-581EF032CD6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13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6393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24">
          <a:extLst>
            <a:ext uri="{FF2B5EF4-FFF2-40B4-BE49-F238E27FC236}">
              <a16:creationId xmlns:a16="http://schemas.microsoft.com/office/drawing/2014/main" id="{B0149A5C-FC84-C81F-ADC1-B73B1248E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BC9FCEB-A539-086B-B38C-668CD54A76F9}"/>
              </a:ext>
            </a:extLst>
          </p:cNvPr>
          <p:cNvSpPr/>
          <p:nvPr/>
        </p:nvSpPr>
        <p:spPr>
          <a:xfrm>
            <a:off x="9951113" y="2428370"/>
            <a:ext cx="7552502" cy="747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Google Shape;225;p22">
            <a:extLst>
              <a:ext uri="{FF2B5EF4-FFF2-40B4-BE49-F238E27FC236}">
                <a16:creationId xmlns:a16="http://schemas.microsoft.com/office/drawing/2014/main" id="{CC7D0302-394E-14F0-F44B-14EC605FDE09}"/>
              </a:ext>
            </a:extLst>
          </p:cNvPr>
          <p:cNvCxnSpPr/>
          <p:nvPr/>
        </p:nvCxnSpPr>
        <p:spPr>
          <a:xfrm>
            <a:off x="0" y="687980"/>
            <a:ext cx="19490384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6" name="Google Shape;226;p22">
            <a:extLst>
              <a:ext uri="{FF2B5EF4-FFF2-40B4-BE49-F238E27FC236}">
                <a16:creationId xmlns:a16="http://schemas.microsoft.com/office/drawing/2014/main" id="{09292B91-A87B-46F4-D0A2-11EF4A3CEB24}"/>
              </a:ext>
            </a:extLst>
          </p:cNvPr>
          <p:cNvSpPr txBox="1"/>
          <p:nvPr/>
        </p:nvSpPr>
        <p:spPr>
          <a:xfrm>
            <a:off x="1292190" y="657404"/>
            <a:ext cx="59613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FFFFFF"/>
                </a:solidFill>
              </a:rPr>
              <a:t>실행 화면</a:t>
            </a:r>
            <a:r>
              <a:rPr lang="en-US" altLang="ko-KR" sz="5000" dirty="0">
                <a:solidFill>
                  <a:srgbClr val="FFFFFF"/>
                </a:solidFill>
              </a:rPr>
              <a:t>(</a:t>
            </a:r>
            <a:r>
              <a:rPr lang="ko-KR" alt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도서 </a:t>
            </a:r>
            <a:r>
              <a:rPr lang="ko-KR" altLang="en-US" sz="5000" dirty="0">
                <a:solidFill>
                  <a:srgbClr val="FFFFFF"/>
                </a:solidFill>
              </a:rPr>
              <a:t>대출</a:t>
            </a:r>
            <a:r>
              <a:rPr 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51CB176-4C7D-D733-55AD-12ED196AE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540" y="2802376"/>
            <a:ext cx="8620861" cy="5383909"/>
          </a:xfrm>
          <a:prstGeom prst="rect">
            <a:avLst/>
          </a:prstGeom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DF5AB756-F13A-1F37-D19C-0B31BAD40BA7}"/>
              </a:ext>
            </a:extLst>
          </p:cNvPr>
          <p:cNvSpPr/>
          <p:nvPr/>
        </p:nvSpPr>
        <p:spPr>
          <a:xfrm>
            <a:off x="2599160" y="2179286"/>
            <a:ext cx="1333500" cy="623090"/>
          </a:xfrm>
          <a:prstGeom prst="wedgeRectCallout">
            <a:avLst>
              <a:gd name="adj1" fmla="val -29404"/>
              <a:gd name="adj2" fmla="val 96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도서 대출 </a:t>
            </a:r>
            <a:r>
              <a:rPr lang="ko-KR" altLang="en-US" sz="1600" dirty="0" err="1">
                <a:solidFill>
                  <a:schemeClr val="tx1"/>
                </a:solidFill>
              </a:rPr>
              <a:t>클릭시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A2879D-D52B-4F9F-4A9D-1206EC0EE722}"/>
              </a:ext>
            </a:extLst>
          </p:cNvPr>
          <p:cNvSpPr/>
          <p:nvPr/>
        </p:nvSpPr>
        <p:spPr>
          <a:xfrm>
            <a:off x="2083469" y="3103147"/>
            <a:ext cx="1466850" cy="2763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말풍선: 사각형 16">
            <a:extLst>
              <a:ext uri="{FF2B5EF4-FFF2-40B4-BE49-F238E27FC236}">
                <a16:creationId xmlns:a16="http://schemas.microsoft.com/office/drawing/2014/main" id="{7C881D48-82AB-D4F2-E113-3DE3D9CFAB2D}"/>
              </a:ext>
            </a:extLst>
          </p:cNvPr>
          <p:cNvSpPr/>
          <p:nvPr/>
        </p:nvSpPr>
        <p:spPr>
          <a:xfrm>
            <a:off x="15143409" y="2691083"/>
            <a:ext cx="1713160" cy="923330"/>
          </a:xfrm>
          <a:prstGeom prst="wedgeRectCallout">
            <a:avLst>
              <a:gd name="adj1" fmla="val -77274"/>
              <a:gd name="adj2" fmla="val 26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대출할 도서제목을 입력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D13FA73-4C91-0ADB-587B-FAC0DFE88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4694" y="4106536"/>
            <a:ext cx="3798954" cy="1643146"/>
          </a:xfrm>
          <a:prstGeom prst="rect">
            <a:avLst/>
          </a:prstGeom>
        </p:spPr>
      </p:pic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3BF4B67C-3422-1FA4-DC56-EC77574254B8}"/>
              </a:ext>
            </a:extLst>
          </p:cNvPr>
          <p:cNvSpPr/>
          <p:nvPr/>
        </p:nvSpPr>
        <p:spPr>
          <a:xfrm>
            <a:off x="15097960" y="4420296"/>
            <a:ext cx="1713160" cy="923330"/>
          </a:xfrm>
          <a:prstGeom prst="wedgeRectCallout">
            <a:avLst>
              <a:gd name="adj1" fmla="val -77274"/>
              <a:gd name="adj2" fmla="val 26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대출완료 시 완료되었다는 문구 출력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17C3718-28C4-C052-0C57-EF118F94B8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4694" y="7836000"/>
            <a:ext cx="3798954" cy="1903361"/>
          </a:xfrm>
          <a:prstGeom prst="rect">
            <a:avLst/>
          </a:prstGeom>
        </p:spPr>
      </p:pic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A33972B1-3313-3182-4CB7-1B0FD613E407}"/>
              </a:ext>
            </a:extLst>
          </p:cNvPr>
          <p:cNvSpPr/>
          <p:nvPr/>
        </p:nvSpPr>
        <p:spPr>
          <a:xfrm>
            <a:off x="15143410" y="8387734"/>
            <a:ext cx="1713161" cy="923330"/>
          </a:xfrm>
          <a:prstGeom prst="wedgeRectCallout">
            <a:avLst>
              <a:gd name="adj1" fmla="val -77274"/>
              <a:gd name="adj2" fmla="val 26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책이 없을 시 출력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5FB416A-3438-8618-F1CA-30A7ABB536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4695" y="5823650"/>
            <a:ext cx="3798954" cy="1903360"/>
          </a:xfrm>
          <a:prstGeom prst="rect">
            <a:avLst/>
          </a:prstGeom>
        </p:spPr>
      </p:pic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304DD25-7AC0-CAAE-E3E7-B78B4963E552}"/>
              </a:ext>
            </a:extLst>
          </p:cNvPr>
          <p:cNvSpPr/>
          <p:nvPr/>
        </p:nvSpPr>
        <p:spPr>
          <a:xfrm>
            <a:off x="15143409" y="6230473"/>
            <a:ext cx="1713162" cy="923330"/>
          </a:xfrm>
          <a:prstGeom prst="wedgeRectCallout">
            <a:avLst>
              <a:gd name="adj1" fmla="val -77274"/>
              <a:gd name="adj2" fmla="val 26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이미 대출 중 일시 출력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0C97299-F5B4-E61F-7554-ECE05AF9AD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4694" y="2427947"/>
            <a:ext cx="3798954" cy="160462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893443A0-3DAE-EC25-F78E-92B9B566D02B}"/>
              </a:ext>
            </a:extLst>
          </p:cNvPr>
          <p:cNvSpPr/>
          <p:nvPr/>
        </p:nvSpPr>
        <p:spPr>
          <a:xfrm>
            <a:off x="9951113" y="1957153"/>
            <a:ext cx="7552502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 대출 화면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C8E27AA-01CD-473B-8B10-7FCFAA1B9466}"/>
              </a:ext>
            </a:extLst>
          </p:cNvPr>
          <p:cNvCxnSpPr>
            <a:cxnSpLocks/>
          </p:cNvCxnSpPr>
          <p:nvPr/>
        </p:nvCxnSpPr>
        <p:spPr>
          <a:xfrm>
            <a:off x="4158180" y="2471220"/>
            <a:ext cx="512622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A980996-7E8D-D025-0FA9-1AC7069C4F51}"/>
              </a:ext>
            </a:extLst>
          </p:cNvPr>
          <p:cNvSpPr/>
          <p:nvPr/>
        </p:nvSpPr>
        <p:spPr>
          <a:xfrm>
            <a:off x="5471562" y="1835129"/>
            <a:ext cx="19537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Click</a:t>
            </a:r>
          </a:p>
        </p:txBody>
      </p:sp>
      <p:sp>
        <p:nvSpPr>
          <p:cNvPr id="14" name="Google Shape;141;p16">
            <a:extLst>
              <a:ext uri="{FF2B5EF4-FFF2-40B4-BE49-F238E27FC236}">
                <a16:creationId xmlns:a16="http://schemas.microsoft.com/office/drawing/2014/main" id="{91DEFF2B-EE49-876E-66FA-E83069B8A127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7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슬라이드 번호 개체 틀 2">
            <a:extLst>
              <a:ext uri="{FF2B5EF4-FFF2-40B4-BE49-F238E27FC236}">
                <a16:creationId xmlns:a16="http://schemas.microsoft.com/office/drawing/2014/main" id="{2F2CAEF4-46D0-FCE2-9FA4-1026110749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14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7862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24">
          <a:extLst>
            <a:ext uri="{FF2B5EF4-FFF2-40B4-BE49-F238E27FC236}">
              <a16:creationId xmlns:a16="http://schemas.microsoft.com/office/drawing/2014/main" id="{35101643-1B78-7810-EDBF-C077B119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A937252-AEA3-E3AF-155F-5F1F70514100}"/>
              </a:ext>
            </a:extLst>
          </p:cNvPr>
          <p:cNvSpPr/>
          <p:nvPr/>
        </p:nvSpPr>
        <p:spPr>
          <a:xfrm>
            <a:off x="9951113" y="2428370"/>
            <a:ext cx="7552502" cy="747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Google Shape;225;p22">
            <a:extLst>
              <a:ext uri="{FF2B5EF4-FFF2-40B4-BE49-F238E27FC236}">
                <a16:creationId xmlns:a16="http://schemas.microsoft.com/office/drawing/2014/main" id="{01771C66-1B2E-971B-F957-54EDF3DCBF22}"/>
              </a:ext>
            </a:extLst>
          </p:cNvPr>
          <p:cNvCxnSpPr/>
          <p:nvPr/>
        </p:nvCxnSpPr>
        <p:spPr>
          <a:xfrm>
            <a:off x="0" y="687980"/>
            <a:ext cx="19490384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0FDBC8B3-77EA-6F88-9F21-06727C17E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41" y="2680964"/>
            <a:ext cx="8635451" cy="5796286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A038D2AE-62F4-0A1D-EE7C-CF599DAFD674}"/>
              </a:ext>
            </a:extLst>
          </p:cNvPr>
          <p:cNvSpPr/>
          <p:nvPr/>
        </p:nvSpPr>
        <p:spPr>
          <a:xfrm>
            <a:off x="3811341" y="2121245"/>
            <a:ext cx="1333500" cy="623090"/>
          </a:xfrm>
          <a:prstGeom prst="wedgeRectCallout">
            <a:avLst>
              <a:gd name="adj1" fmla="val -29404"/>
              <a:gd name="adj2" fmla="val 8695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도서반납 </a:t>
            </a:r>
            <a:r>
              <a:rPr lang="ko-KR" altLang="en-US" sz="1600" dirty="0" err="1">
                <a:solidFill>
                  <a:schemeClr val="tx1"/>
                </a:solidFill>
              </a:rPr>
              <a:t>클릭시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072E51-ED71-0658-DF0E-875BA8C274D7}"/>
              </a:ext>
            </a:extLst>
          </p:cNvPr>
          <p:cNvSpPr/>
          <p:nvPr/>
        </p:nvSpPr>
        <p:spPr>
          <a:xfrm>
            <a:off x="3333750" y="3028950"/>
            <a:ext cx="1371600" cy="28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B1F30782-120B-2C87-FAD7-790EEEFDDA7B}"/>
              </a:ext>
            </a:extLst>
          </p:cNvPr>
          <p:cNvSpPr/>
          <p:nvPr/>
        </p:nvSpPr>
        <p:spPr>
          <a:xfrm>
            <a:off x="15107601" y="3233736"/>
            <a:ext cx="1902708" cy="923330"/>
          </a:xfrm>
          <a:prstGeom prst="wedgeRectCallout">
            <a:avLst>
              <a:gd name="adj1" fmla="val -77274"/>
              <a:gd name="adj2" fmla="val 26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반납할 도서제목을 입력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1708DDB-1ABF-AD76-559D-FD8C6B2099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7262" y="2867132"/>
            <a:ext cx="4168838" cy="191441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7CB9066-B5D1-AEF1-6E71-5E104A8C49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47262" y="4814911"/>
            <a:ext cx="4168838" cy="1909392"/>
          </a:xfrm>
          <a:prstGeom prst="rect">
            <a:avLst/>
          </a:prstGeom>
        </p:spPr>
      </p:pic>
      <p:sp>
        <p:nvSpPr>
          <p:cNvPr id="19" name="말풍선: 사각형 18">
            <a:extLst>
              <a:ext uri="{FF2B5EF4-FFF2-40B4-BE49-F238E27FC236}">
                <a16:creationId xmlns:a16="http://schemas.microsoft.com/office/drawing/2014/main" id="{F1FAF1FD-7C0F-5D70-7941-AEFAEC4B9BF1}"/>
              </a:ext>
            </a:extLst>
          </p:cNvPr>
          <p:cNvSpPr/>
          <p:nvPr/>
        </p:nvSpPr>
        <p:spPr>
          <a:xfrm>
            <a:off x="15107601" y="5015688"/>
            <a:ext cx="1902708" cy="923330"/>
          </a:xfrm>
          <a:prstGeom prst="wedgeRectCallout">
            <a:avLst>
              <a:gd name="adj1" fmla="val -77274"/>
              <a:gd name="adj2" fmla="val 26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반납 성공 시 출력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5E72AB9-23DE-7998-8135-F11399E328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7262" y="6757664"/>
            <a:ext cx="4168838" cy="1932680"/>
          </a:xfrm>
          <a:prstGeom prst="rect">
            <a:avLst/>
          </a:prstGeom>
        </p:spPr>
      </p:pic>
      <p:sp>
        <p:nvSpPr>
          <p:cNvPr id="26" name="말풍선: 사각형 25">
            <a:extLst>
              <a:ext uri="{FF2B5EF4-FFF2-40B4-BE49-F238E27FC236}">
                <a16:creationId xmlns:a16="http://schemas.microsoft.com/office/drawing/2014/main" id="{FDEAB8BB-41B1-9EC1-5D4E-671B59243D6F}"/>
              </a:ext>
            </a:extLst>
          </p:cNvPr>
          <p:cNvSpPr/>
          <p:nvPr/>
        </p:nvSpPr>
        <p:spPr>
          <a:xfrm>
            <a:off x="15107601" y="7105642"/>
            <a:ext cx="1902708" cy="1562104"/>
          </a:xfrm>
          <a:prstGeom prst="wedgeRectCallout">
            <a:avLst>
              <a:gd name="adj1" fmla="val -77274"/>
              <a:gd name="adj2" fmla="val 26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대출이 안된 도서이거나 도서 제목을 잘못 입력하였을 경우</a:t>
            </a:r>
          </a:p>
        </p:txBody>
      </p:sp>
      <p:sp>
        <p:nvSpPr>
          <p:cNvPr id="3" name="Google Shape;141;p16">
            <a:extLst>
              <a:ext uri="{FF2B5EF4-FFF2-40B4-BE49-F238E27FC236}">
                <a16:creationId xmlns:a16="http://schemas.microsoft.com/office/drawing/2014/main" id="{17E0582F-D66C-CD17-8D77-27DF2514667C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7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26;p22">
            <a:extLst>
              <a:ext uri="{FF2B5EF4-FFF2-40B4-BE49-F238E27FC236}">
                <a16:creationId xmlns:a16="http://schemas.microsoft.com/office/drawing/2014/main" id="{0BAD2EE4-6066-A098-7DDD-E049BB8B674E}"/>
              </a:ext>
            </a:extLst>
          </p:cNvPr>
          <p:cNvSpPr txBox="1"/>
          <p:nvPr/>
        </p:nvSpPr>
        <p:spPr>
          <a:xfrm>
            <a:off x="1292190" y="657404"/>
            <a:ext cx="596130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FFFFFF"/>
                </a:solidFill>
              </a:rPr>
              <a:t>실행 화면</a:t>
            </a:r>
            <a:r>
              <a:rPr lang="en-US" altLang="ko-KR" sz="5000" dirty="0">
                <a:solidFill>
                  <a:srgbClr val="FFFFFF"/>
                </a:solidFill>
              </a:rPr>
              <a:t>(</a:t>
            </a:r>
            <a:r>
              <a:rPr lang="ko-KR" altLang="en-US" sz="5000" dirty="0">
                <a:solidFill>
                  <a:srgbClr val="FFFFFF"/>
                </a:solidFill>
              </a:rPr>
              <a:t>도서 반납</a:t>
            </a:r>
            <a:r>
              <a:rPr 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5AC7F20-EB27-E371-48B9-CF9C8132593C}"/>
              </a:ext>
            </a:extLst>
          </p:cNvPr>
          <p:cNvSpPr/>
          <p:nvPr/>
        </p:nvSpPr>
        <p:spPr>
          <a:xfrm>
            <a:off x="9951113" y="1957153"/>
            <a:ext cx="7552502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 반납 화면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0F5AC47-FFC6-905A-7A89-6B83F88D26BB}"/>
              </a:ext>
            </a:extLst>
          </p:cNvPr>
          <p:cNvCxnSpPr>
            <a:cxnSpLocks/>
          </p:cNvCxnSpPr>
          <p:nvPr/>
        </p:nvCxnSpPr>
        <p:spPr>
          <a:xfrm>
            <a:off x="5221041" y="2338153"/>
            <a:ext cx="387585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55AD66E-97DD-FD2D-80B9-BFBBB2877902}"/>
              </a:ext>
            </a:extLst>
          </p:cNvPr>
          <p:cNvSpPr/>
          <p:nvPr/>
        </p:nvSpPr>
        <p:spPr>
          <a:xfrm>
            <a:off x="6065462" y="1548780"/>
            <a:ext cx="19537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Click</a:t>
            </a:r>
          </a:p>
        </p:txBody>
      </p:sp>
      <p:sp>
        <p:nvSpPr>
          <p:cNvPr id="16" name="슬라이드 번호 개체 틀 2">
            <a:extLst>
              <a:ext uri="{FF2B5EF4-FFF2-40B4-BE49-F238E27FC236}">
                <a16:creationId xmlns:a16="http://schemas.microsoft.com/office/drawing/2014/main" id="{1B1BD177-7C8C-5E02-16DC-AF1A3380888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15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4830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24">
          <a:extLst>
            <a:ext uri="{FF2B5EF4-FFF2-40B4-BE49-F238E27FC236}">
              <a16:creationId xmlns:a16="http://schemas.microsoft.com/office/drawing/2014/main" id="{8D79D9ED-E084-72A9-7ACF-C6B9D27C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983DA38-91D7-7ACF-91C8-2317A8695557}"/>
              </a:ext>
            </a:extLst>
          </p:cNvPr>
          <p:cNvSpPr/>
          <p:nvPr/>
        </p:nvSpPr>
        <p:spPr>
          <a:xfrm>
            <a:off x="9951113" y="2447420"/>
            <a:ext cx="7552502" cy="747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Google Shape;225;p22">
            <a:extLst>
              <a:ext uri="{FF2B5EF4-FFF2-40B4-BE49-F238E27FC236}">
                <a16:creationId xmlns:a16="http://schemas.microsoft.com/office/drawing/2014/main" id="{E5063305-ED28-6B4B-600D-7E48D168407E}"/>
              </a:ext>
            </a:extLst>
          </p:cNvPr>
          <p:cNvCxnSpPr/>
          <p:nvPr/>
        </p:nvCxnSpPr>
        <p:spPr>
          <a:xfrm>
            <a:off x="0" y="687980"/>
            <a:ext cx="19490384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A007E18-B3E5-3CE3-9569-42361E278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740" y="2527515"/>
            <a:ext cx="9048054" cy="566077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8F70457-78B8-4191-766C-15E891FF1406}"/>
              </a:ext>
            </a:extLst>
          </p:cNvPr>
          <p:cNvSpPr/>
          <p:nvPr/>
        </p:nvSpPr>
        <p:spPr>
          <a:xfrm>
            <a:off x="4895850" y="2876550"/>
            <a:ext cx="1581150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8652430-5587-0791-066A-2B1F23EB6F81}"/>
              </a:ext>
            </a:extLst>
          </p:cNvPr>
          <p:cNvSpPr/>
          <p:nvPr/>
        </p:nvSpPr>
        <p:spPr>
          <a:xfrm>
            <a:off x="5810250" y="1919144"/>
            <a:ext cx="1333500" cy="623090"/>
          </a:xfrm>
          <a:prstGeom prst="wedgeRectCallout">
            <a:avLst>
              <a:gd name="adj1" fmla="val -29404"/>
              <a:gd name="adj2" fmla="val 8695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인기 도서 </a:t>
            </a:r>
            <a:r>
              <a:rPr lang="ko-KR" altLang="en-US" sz="1600" dirty="0" err="1">
                <a:solidFill>
                  <a:schemeClr val="tx1"/>
                </a:solidFill>
              </a:rPr>
              <a:t>클릭시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F139F26-9079-A49D-8357-84FE8BD64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5104" y="4253186"/>
            <a:ext cx="6359238" cy="3108610"/>
          </a:xfrm>
          <a:prstGeom prst="rect">
            <a:avLst/>
          </a:prstGeom>
        </p:spPr>
      </p:pic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32E53A07-E4B8-5D07-0D13-F4B58DA83717}"/>
              </a:ext>
            </a:extLst>
          </p:cNvPr>
          <p:cNvSpPr/>
          <p:nvPr/>
        </p:nvSpPr>
        <p:spPr>
          <a:xfrm>
            <a:off x="10650552" y="2971183"/>
            <a:ext cx="4379898" cy="953733"/>
          </a:xfrm>
          <a:prstGeom prst="wedgeRectCallout">
            <a:avLst>
              <a:gd name="adj1" fmla="val -181"/>
              <a:gd name="adj2" fmla="val 68419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인기 도서 </a:t>
            </a:r>
            <a:r>
              <a:rPr lang="ko-KR" altLang="en-US" sz="1600" dirty="0" err="1">
                <a:solidFill>
                  <a:schemeClr val="tx1"/>
                </a:solidFill>
              </a:rPr>
              <a:t>클릭시</a:t>
            </a:r>
            <a:r>
              <a:rPr lang="ko-KR" altLang="en-US" sz="1600" dirty="0">
                <a:solidFill>
                  <a:schemeClr val="tx1"/>
                </a:solidFill>
              </a:rPr>
              <a:t> 인기도</a:t>
            </a:r>
            <a:r>
              <a:rPr lang="en-US" altLang="ko-KR" sz="1600" dirty="0">
                <a:solidFill>
                  <a:schemeClr val="tx1"/>
                </a:solidFill>
              </a:rPr>
              <a:t>TOP5 </a:t>
            </a:r>
            <a:r>
              <a:rPr lang="ko-KR" altLang="en-US" sz="1600" dirty="0">
                <a:solidFill>
                  <a:schemeClr val="tx1"/>
                </a:solidFill>
              </a:rPr>
              <a:t>출력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" name="Google Shape;141;p16">
            <a:extLst>
              <a:ext uri="{FF2B5EF4-FFF2-40B4-BE49-F238E27FC236}">
                <a16:creationId xmlns:a16="http://schemas.microsoft.com/office/drawing/2014/main" id="{7528B427-9C26-D211-48CC-5ABEE5AA45B7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7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6;p22">
            <a:extLst>
              <a:ext uri="{FF2B5EF4-FFF2-40B4-BE49-F238E27FC236}">
                <a16:creationId xmlns:a16="http://schemas.microsoft.com/office/drawing/2014/main" id="{B86A5C7D-4F49-8217-BE77-192832D156A1}"/>
              </a:ext>
            </a:extLst>
          </p:cNvPr>
          <p:cNvSpPr txBox="1"/>
          <p:nvPr/>
        </p:nvSpPr>
        <p:spPr>
          <a:xfrm>
            <a:off x="1252326" y="612188"/>
            <a:ext cx="63867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FFFFFF"/>
                </a:solidFill>
              </a:rPr>
              <a:t>실행 화면</a:t>
            </a:r>
            <a:r>
              <a:rPr lang="en-US" altLang="ko-KR" sz="5000" dirty="0">
                <a:solidFill>
                  <a:srgbClr val="FFFFFF"/>
                </a:solidFill>
              </a:rPr>
              <a:t>(</a:t>
            </a:r>
            <a:r>
              <a:rPr lang="ko-KR" altLang="en-US" sz="5000" dirty="0">
                <a:solidFill>
                  <a:srgbClr val="FFFFFF"/>
                </a:solidFill>
              </a:rPr>
              <a:t>인기 도서</a:t>
            </a:r>
            <a:r>
              <a:rPr 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BD7964-B753-B242-B17F-55D3DC00FC86}"/>
              </a:ext>
            </a:extLst>
          </p:cNvPr>
          <p:cNvSpPr/>
          <p:nvPr/>
        </p:nvSpPr>
        <p:spPr>
          <a:xfrm>
            <a:off x="9951113" y="1957153"/>
            <a:ext cx="7552502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도서 화면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3A578F-1AAD-AD4B-D660-9211023056D0}"/>
              </a:ext>
            </a:extLst>
          </p:cNvPr>
          <p:cNvCxnSpPr>
            <a:cxnSpLocks/>
          </p:cNvCxnSpPr>
          <p:nvPr/>
        </p:nvCxnSpPr>
        <p:spPr>
          <a:xfrm>
            <a:off x="7143750" y="2204520"/>
            <a:ext cx="230504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3399C9-BD43-C162-31C9-406469BC088E}"/>
              </a:ext>
            </a:extLst>
          </p:cNvPr>
          <p:cNvSpPr/>
          <p:nvPr/>
        </p:nvSpPr>
        <p:spPr>
          <a:xfrm>
            <a:off x="7422994" y="1451973"/>
            <a:ext cx="19537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Click</a:t>
            </a:r>
          </a:p>
        </p:txBody>
      </p:sp>
      <p:sp>
        <p:nvSpPr>
          <p:cNvPr id="21" name="슬라이드 번호 개체 틀 2">
            <a:extLst>
              <a:ext uri="{FF2B5EF4-FFF2-40B4-BE49-F238E27FC236}">
                <a16:creationId xmlns:a16="http://schemas.microsoft.com/office/drawing/2014/main" id="{346290F6-2C56-CD1D-5C8C-9B9C45CA99D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16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901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24">
          <a:extLst>
            <a:ext uri="{FF2B5EF4-FFF2-40B4-BE49-F238E27FC236}">
              <a16:creationId xmlns:a16="http://schemas.microsoft.com/office/drawing/2014/main" id="{46544549-8235-6E3E-C7DD-6BA35A86F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3D20E09-D447-F13F-C404-993A7D6D4F86}"/>
              </a:ext>
            </a:extLst>
          </p:cNvPr>
          <p:cNvSpPr/>
          <p:nvPr/>
        </p:nvSpPr>
        <p:spPr>
          <a:xfrm>
            <a:off x="9951113" y="2447420"/>
            <a:ext cx="7552502" cy="747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Google Shape;225;p22">
            <a:extLst>
              <a:ext uri="{FF2B5EF4-FFF2-40B4-BE49-F238E27FC236}">
                <a16:creationId xmlns:a16="http://schemas.microsoft.com/office/drawing/2014/main" id="{860A91FA-3AA3-6B47-2D1D-54645ED5F8DF}"/>
              </a:ext>
            </a:extLst>
          </p:cNvPr>
          <p:cNvCxnSpPr/>
          <p:nvPr/>
        </p:nvCxnSpPr>
        <p:spPr>
          <a:xfrm>
            <a:off x="0" y="687980"/>
            <a:ext cx="19490384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84FA46DA-A158-B9B9-42F3-589FEF6E3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89" y="2471138"/>
            <a:ext cx="8295142" cy="575905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1D8DF7F-D3D6-6C56-F0B1-F3D52C5B6DE8}"/>
              </a:ext>
            </a:extLst>
          </p:cNvPr>
          <p:cNvSpPr/>
          <p:nvPr/>
        </p:nvSpPr>
        <p:spPr>
          <a:xfrm>
            <a:off x="6222844" y="2848844"/>
            <a:ext cx="1409700" cy="285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9FF25D19-EC38-A7E6-7D05-CFC6C3339BC0}"/>
              </a:ext>
            </a:extLst>
          </p:cNvPr>
          <p:cNvSpPr/>
          <p:nvPr/>
        </p:nvSpPr>
        <p:spPr>
          <a:xfrm>
            <a:off x="5886445" y="1792328"/>
            <a:ext cx="1333500" cy="623090"/>
          </a:xfrm>
          <a:prstGeom prst="wedgeRectCallout">
            <a:avLst>
              <a:gd name="adj1" fmla="val -2261"/>
              <a:gd name="adj2" fmla="val 9001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도서 검색 </a:t>
            </a:r>
            <a:r>
              <a:rPr lang="ko-KR" altLang="en-US" sz="1600" dirty="0" err="1">
                <a:solidFill>
                  <a:schemeClr val="tx1"/>
                </a:solidFill>
              </a:rPr>
              <a:t>클릭시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4486AA3A-791D-AA25-CE20-114CF788C73A}"/>
              </a:ext>
            </a:extLst>
          </p:cNvPr>
          <p:cNvSpPr/>
          <p:nvPr/>
        </p:nvSpPr>
        <p:spPr>
          <a:xfrm>
            <a:off x="14498001" y="2737838"/>
            <a:ext cx="1902708" cy="923330"/>
          </a:xfrm>
          <a:prstGeom prst="wedgeRectCallout">
            <a:avLst>
              <a:gd name="adj1" fmla="val -77274"/>
              <a:gd name="adj2" fmla="val 26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도서 검색 창 출력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F9B145-B2B9-1257-2E1C-FB458337D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841" y="2682118"/>
            <a:ext cx="3552487" cy="18327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E15B8B1-A13B-419E-E919-BEF272DA75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0841" y="4653356"/>
            <a:ext cx="3552486" cy="3249182"/>
          </a:xfrm>
          <a:prstGeom prst="rect">
            <a:avLst/>
          </a:prstGeom>
        </p:spPr>
      </p:pic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5EFB8ACF-C364-2734-2C29-B5D16CEC8C4E}"/>
              </a:ext>
            </a:extLst>
          </p:cNvPr>
          <p:cNvSpPr/>
          <p:nvPr/>
        </p:nvSpPr>
        <p:spPr>
          <a:xfrm>
            <a:off x="14498001" y="4886127"/>
            <a:ext cx="1902708" cy="1562104"/>
          </a:xfrm>
          <a:prstGeom prst="wedgeRectCallout">
            <a:avLst>
              <a:gd name="adj1" fmla="val -77274"/>
              <a:gd name="adj2" fmla="val 26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한글자만 일치해도 일치하는 도서 출력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8663988-EE0F-109D-95B3-A6855C8A0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0838" y="8041044"/>
            <a:ext cx="3552485" cy="1599975"/>
          </a:xfrm>
          <a:prstGeom prst="rect">
            <a:avLst/>
          </a:prstGeom>
        </p:spPr>
      </p:pic>
      <p:sp>
        <p:nvSpPr>
          <p:cNvPr id="27" name="말풍선: 사각형 26">
            <a:extLst>
              <a:ext uri="{FF2B5EF4-FFF2-40B4-BE49-F238E27FC236}">
                <a16:creationId xmlns:a16="http://schemas.microsoft.com/office/drawing/2014/main" id="{455D9744-722E-C7E4-BCDB-44F56C21AD7B}"/>
              </a:ext>
            </a:extLst>
          </p:cNvPr>
          <p:cNvSpPr/>
          <p:nvPr/>
        </p:nvSpPr>
        <p:spPr>
          <a:xfrm>
            <a:off x="14498001" y="8230194"/>
            <a:ext cx="1902708" cy="923330"/>
          </a:xfrm>
          <a:prstGeom prst="wedgeRectCallout">
            <a:avLst>
              <a:gd name="adj1" fmla="val -77274"/>
              <a:gd name="adj2" fmla="val 269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일치하는 도서가 없을 경우 출력</a:t>
            </a:r>
          </a:p>
        </p:txBody>
      </p:sp>
      <p:sp>
        <p:nvSpPr>
          <p:cNvPr id="3" name="Google Shape;141;p16">
            <a:extLst>
              <a:ext uri="{FF2B5EF4-FFF2-40B4-BE49-F238E27FC236}">
                <a16:creationId xmlns:a16="http://schemas.microsoft.com/office/drawing/2014/main" id="{1B9A550B-0BAE-D8FE-8B1E-BB2367AEA20F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7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26;p22">
            <a:extLst>
              <a:ext uri="{FF2B5EF4-FFF2-40B4-BE49-F238E27FC236}">
                <a16:creationId xmlns:a16="http://schemas.microsoft.com/office/drawing/2014/main" id="{519103B4-C54A-FC5F-78F4-EA3F654DB352}"/>
              </a:ext>
            </a:extLst>
          </p:cNvPr>
          <p:cNvSpPr txBox="1"/>
          <p:nvPr/>
        </p:nvSpPr>
        <p:spPr>
          <a:xfrm>
            <a:off x="1252326" y="612188"/>
            <a:ext cx="63867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FFFFFF"/>
                </a:solidFill>
              </a:rPr>
              <a:t>실행 화면</a:t>
            </a:r>
            <a:r>
              <a:rPr lang="en-US" altLang="ko-KR" sz="5000" dirty="0">
                <a:solidFill>
                  <a:srgbClr val="FFFFFF"/>
                </a:solidFill>
              </a:rPr>
              <a:t>(</a:t>
            </a:r>
            <a:r>
              <a:rPr lang="ko-KR" altLang="en-US" sz="5000" dirty="0">
                <a:solidFill>
                  <a:srgbClr val="FFFFFF"/>
                </a:solidFill>
              </a:rPr>
              <a:t>도서 검색</a:t>
            </a:r>
            <a:r>
              <a:rPr 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0418C5-3588-8EA6-1805-79259931B3CD}"/>
              </a:ext>
            </a:extLst>
          </p:cNvPr>
          <p:cNvSpPr/>
          <p:nvPr/>
        </p:nvSpPr>
        <p:spPr>
          <a:xfrm>
            <a:off x="9951113" y="1957153"/>
            <a:ext cx="7552502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 검색 화면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5287DC-8A9B-CB37-470A-133A1E52F835}"/>
              </a:ext>
            </a:extLst>
          </p:cNvPr>
          <p:cNvSpPr/>
          <p:nvPr/>
        </p:nvSpPr>
        <p:spPr>
          <a:xfrm>
            <a:off x="7422994" y="1394823"/>
            <a:ext cx="195379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ko-KR" sz="44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Click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3597D14-55A9-BD63-D679-AE213364C1FF}"/>
              </a:ext>
            </a:extLst>
          </p:cNvPr>
          <p:cNvCxnSpPr>
            <a:cxnSpLocks/>
          </p:cNvCxnSpPr>
          <p:nvPr/>
        </p:nvCxnSpPr>
        <p:spPr>
          <a:xfrm>
            <a:off x="7346794" y="2083067"/>
            <a:ext cx="230370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슬라이드 번호 개체 틀 2">
            <a:extLst>
              <a:ext uri="{FF2B5EF4-FFF2-40B4-BE49-F238E27FC236}">
                <a16:creationId xmlns:a16="http://schemas.microsoft.com/office/drawing/2014/main" id="{56900FD2-F173-3095-60EC-488840AC4BA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8083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24">
          <a:extLst>
            <a:ext uri="{FF2B5EF4-FFF2-40B4-BE49-F238E27FC236}">
              <a16:creationId xmlns:a16="http://schemas.microsoft.com/office/drawing/2014/main" id="{0AEB4D84-CC86-2A3F-622E-B45FAB840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EA9B92E-07EE-FF89-3C83-DBA6C5FDAB5E}"/>
              </a:ext>
            </a:extLst>
          </p:cNvPr>
          <p:cNvSpPr/>
          <p:nvPr/>
        </p:nvSpPr>
        <p:spPr>
          <a:xfrm>
            <a:off x="9951113" y="2447420"/>
            <a:ext cx="7552502" cy="74776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5" name="Google Shape;225;p22">
            <a:extLst>
              <a:ext uri="{FF2B5EF4-FFF2-40B4-BE49-F238E27FC236}">
                <a16:creationId xmlns:a16="http://schemas.microsoft.com/office/drawing/2014/main" id="{5B2ED32B-7C90-2BE8-66EA-C3D7B788E5EC}"/>
              </a:ext>
            </a:extLst>
          </p:cNvPr>
          <p:cNvCxnSpPr>
            <a:cxnSpLocks/>
          </p:cNvCxnSpPr>
          <p:nvPr/>
        </p:nvCxnSpPr>
        <p:spPr>
          <a:xfrm>
            <a:off x="0" y="68798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E38C7E81-B93F-4E82-136D-327BCBC2F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57" y="2668817"/>
            <a:ext cx="9078661" cy="5677065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7735159-633A-F8E3-2B6C-D966C8CF33BE}"/>
              </a:ext>
            </a:extLst>
          </p:cNvPr>
          <p:cNvSpPr/>
          <p:nvPr/>
        </p:nvSpPr>
        <p:spPr>
          <a:xfrm>
            <a:off x="7772432" y="2045727"/>
            <a:ext cx="1333500" cy="623090"/>
          </a:xfrm>
          <a:prstGeom prst="wedgeRectCallout">
            <a:avLst>
              <a:gd name="adj1" fmla="val -2261"/>
              <a:gd name="adj2" fmla="val 9001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 아웃 </a:t>
            </a:r>
            <a:r>
              <a:rPr lang="ko-KR" altLang="en-US" sz="1600" dirty="0" err="1">
                <a:solidFill>
                  <a:schemeClr val="tx1"/>
                </a:solidFill>
              </a:rPr>
              <a:t>클릭시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A52486C-2413-13F2-961B-C602F8E5A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3249" y="3331600"/>
            <a:ext cx="5279118" cy="2397767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35E5F91-19DB-32C5-C77D-9C33BCBC0DF8}"/>
              </a:ext>
            </a:extLst>
          </p:cNvPr>
          <p:cNvSpPr/>
          <p:nvPr/>
        </p:nvSpPr>
        <p:spPr>
          <a:xfrm>
            <a:off x="10523249" y="6461147"/>
            <a:ext cx="4237871" cy="2112565"/>
          </a:xfrm>
          <a:prstGeom prst="wedgeRectCallout">
            <a:avLst>
              <a:gd name="adj1" fmla="val -2154"/>
              <a:gd name="adj2" fmla="val -7854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로그아웃 되었습니다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라는 </a:t>
            </a:r>
            <a:r>
              <a:rPr lang="ko-KR" altLang="en-US" sz="1600" dirty="0" err="1">
                <a:solidFill>
                  <a:schemeClr val="tx1"/>
                </a:solidFill>
              </a:rPr>
              <a:t>메세지</a:t>
            </a:r>
            <a:r>
              <a:rPr lang="ko-KR" altLang="en-US" sz="1600" dirty="0">
                <a:solidFill>
                  <a:schemeClr val="tx1"/>
                </a:solidFill>
              </a:rPr>
              <a:t> 출력과 함께 </a:t>
            </a:r>
            <a:r>
              <a:rPr lang="ko-KR" altLang="en-US" sz="1600" dirty="0" err="1">
                <a:solidFill>
                  <a:schemeClr val="tx1"/>
                </a:solidFill>
              </a:rPr>
              <a:t>로그인창으로</a:t>
            </a:r>
            <a:r>
              <a:rPr lang="ko-KR" altLang="en-US" sz="1600" dirty="0">
                <a:solidFill>
                  <a:schemeClr val="tx1"/>
                </a:solidFill>
              </a:rPr>
              <a:t> 이동</a:t>
            </a:r>
          </a:p>
        </p:txBody>
      </p:sp>
      <p:sp>
        <p:nvSpPr>
          <p:cNvPr id="3" name="Google Shape;141;p16">
            <a:extLst>
              <a:ext uri="{FF2B5EF4-FFF2-40B4-BE49-F238E27FC236}">
                <a16:creationId xmlns:a16="http://schemas.microsoft.com/office/drawing/2014/main" id="{F29641AE-C881-EEE4-4B0F-1995D70E94FA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7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p22">
            <a:extLst>
              <a:ext uri="{FF2B5EF4-FFF2-40B4-BE49-F238E27FC236}">
                <a16:creationId xmlns:a16="http://schemas.microsoft.com/office/drawing/2014/main" id="{BB15A7CD-8434-2132-B20C-F750376D9D2D}"/>
              </a:ext>
            </a:extLst>
          </p:cNvPr>
          <p:cNvSpPr txBox="1"/>
          <p:nvPr/>
        </p:nvSpPr>
        <p:spPr>
          <a:xfrm>
            <a:off x="1252326" y="612188"/>
            <a:ext cx="63867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FFFFFF"/>
                </a:solidFill>
              </a:rPr>
              <a:t>실행 화면</a:t>
            </a:r>
            <a:r>
              <a:rPr lang="en-US" altLang="ko-KR" sz="5000" dirty="0">
                <a:solidFill>
                  <a:srgbClr val="FFFFFF"/>
                </a:solidFill>
              </a:rPr>
              <a:t>(</a:t>
            </a:r>
            <a:r>
              <a:rPr lang="ko-KR" altLang="en-US" sz="5000" dirty="0">
                <a:solidFill>
                  <a:srgbClr val="FFFFFF"/>
                </a:solidFill>
              </a:rPr>
              <a:t>로그아웃</a:t>
            </a:r>
            <a:r>
              <a:rPr 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141E5E-AB39-FA68-DC47-F6FECF38438D}"/>
              </a:ext>
            </a:extLst>
          </p:cNvPr>
          <p:cNvSpPr/>
          <p:nvPr/>
        </p:nvSpPr>
        <p:spPr>
          <a:xfrm>
            <a:off x="8136201" y="3048000"/>
            <a:ext cx="1371600" cy="283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06F5AB-B39D-F08E-2968-7989587243B6}"/>
              </a:ext>
            </a:extLst>
          </p:cNvPr>
          <p:cNvSpPr/>
          <p:nvPr/>
        </p:nvSpPr>
        <p:spPr>
          <a:xfrm>
            <a:off x="9951113" y="1957153"/>
            <a:ext cx="7552502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인기 도서 화면</a:t>
            </a: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6F8616E8-AC06-EC9E-F80A-4D6D8D110E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729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24">
          <a:extLst>
            <a:ext uri="{FF2B5EF4-FFF2-40B4-BE49-F238E27FC236}">
              <a16:creationId xmlns:a16="http://schemas.microsoft.com/office/drawing/2014/main" id="{53799C45-91BB-3683-FA7F-6FACFCFC5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2">
            <a:extLst>
              <a:ext uri="{FF2B5EF4-FFF2-40B4-BE49-F238E27FC236}">
                <a16:creationId xmlns:a16="http://schemas.microsoft.com/office/drawing/2014/main" id="{32B20514-38F9-0CF8-F545-3E12B16A8107}"/>
              </a:ext>
            </a:extLst>
          </p:cNvPr>
          <p:cNvCxnSpPr>
            <a:cxnSpLocks/>
          </p:cNvCxnSpPr>
          <p:nvPr/>
        </p:nvCxnSpPr>
        <p:spPr>
          <a:xfrm>
            <a:off x="0" y="68798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645D0456-6C33-49B9-567B-4DFAC097A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8084" y="2984715"/>
            <a:ext cx="5213223" cy="479947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F876505-3C13-D5AE-46CA-0E8614321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58" y="3090330"/>
            <a:ext cx="9199486" cy="4789107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A0B1F028-9A4F-CEAB-4D5A-341549214EA5}"/>
              </a:ext>
            </a:extLst>
          </p:cNvPr>
          <p:cNvSpPr/>
          <p:nvPr/>
        </p:nvSpPr>
        <p:spPr>
          <a:xfrm>
            <a:off x="877958" y="8258689"/>
            <a:ext cx="4379898" cy="953733"/>
          </a:xfrm>
          <a:prstGeom prst="wedgeRectCallout">
            <a:avLst>
              <a:gd name="adj1" fmla="val -1921"/>
              <a:gd name="adj2" fmla="val -714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POI</a:t>
            </a:r>
            <a:r>
              <a:rPr lang="ko-KR" altLang="en-US" sz="1600" dirty="0">
                <a:solidFill>
                  <a:schemeClr val="tx1"/>
                </a:solidFill>
              </a:rPr>
              <a:t>라이브러리를 활용해 엑셀과 연동하여 간편하게 도서의 정보를 확인 가능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F8457FAB-EEB2-A7AA-210F-EDE240B54252}"/>
              </a:ext>
            </a:extLst>
          </p:cNvPr>
          <p:cNvSpPr/>
          <p:nvPr/>
        </p:nvSpPr>
        <p:spPr>
          <a:xfrm>
            <a:off x="12182384" y="8182489"/>
            <a:ext cx="4379898" cy="953733"/>
          </a:xfrm>
          <a:prstGeom prst="wedgeRectCallout">
            <a:avLst>
              <a:gd name="adj1" fmla="val -1921"/>
              <a:gd name="adj2" fmla="val -714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POI</a:t>
            </a:r>
            <a:r>
              <a:rPr lang="ko-KR" altLang="en-US" sz="1600" dirty="0">
                <a:solidFill>
                  <a:schemeClr val="tx1"/>
                </a:solidFill>
              </a:rPr>
              <a:t>라이브러리를 활용해 엑셀과 연동하여 간편하게 회원을 확인 가능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5" name="Google Shape;141;p16">
            <a:extLst>
              <a:ext uri="{FF2B5EF4-FFF2-40B4-BE49-F238E27FC236}">
                <a16:creationId xmlns:a16="http://schemas.microsoft.com/office/drawing/2014/main" id="{1167E194-5F54-9A4A-E8A2-4C4373EC005C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7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p22">
            <a:extLst>
              <a:ext uri="{FF2B5EF4-FFF2-40B4-BE49-F238E27FC236}">
                <a16:creationId xmlns:a16="http://schemas.microsoft.com/office/drawing/2014/main" id="{3EBF0821-FDDE-4479-82CC-22FD7A943FCD}"/>
              </a:ext>
            </a:extLst>
          </p:cNvPr>
          <p:cNvSpPr txBox="1"/>
          <p:nvPr/>
        </p:nvSpPr>
        <p:spPr>
          <a:xfrm>
            <a:off x="1252326" y="707438"/>
            <a:ext cx="76249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FFFFFF"/>
                </a:solidFill>
              </a:rPr>
              <a:t>실행 화면</a:t>
            </a:r>
            <a:r>
              <a:rPr lang="en-US" altLang="ko-KR" sz="5000" dirty="0">
                <a:solidFill>
                  <a:srgbClr val="FFFFFF"/>
                </a:solidFill>
              </a:rPr>
              <a:t>(POI </a:t>
            </a:r>
            <a:r>
              <a:rPr lang="ko-KR" altLang="en-US" sz="5000" dirty="0">
                <a:solidFill>
                  <a:srgbClr val="FFFFFF"/>
                </a:solidFill>
              </a:rPr>
              <a:t>라이브러리</a:t>
            </a:r>
            <a:r>
              <a:rPr 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0491FB-FAAF-8F17-3605-FB21C266BE3E}"/>
              </a:ext>
            </a:extLst>
          </p:cNvPr>
          <p:cNvSpPr/>
          <p:nvPr/>
        </p:nvSpPr>
        <p:spPr>
          <a:xfrm>
            <a:off x="877958" y="2506679"/>
            <a:ext cx="9199486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도서 목록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CAFAD2D-CF33-0BB1-EF8A-372E473EF9D7}"/>
              </a:ext>
            </a:extLst>
          </p:cNvPr>
          <p:cNvSpPr/>
          <p:nvPr/>
        </p:nvSpPr>
        <p:spPr>
          <a:xfrm>
            <a:off x="11972833" y="2464713"/>
            <a:ext cx="5213223" cy="457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계정 목록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4103578-4CDF-5C07-089A-E72A150C0098}"/>
              </a:ext>
            </a:extLst>
          </p:cNvPr>
          <p:cNvCxnSpPr>
            <a:cxnSpLocks/>
          </p:cNvCxnSpPr>
          <p:nvPr/>
        </p:nvCxnSpPr>
        <p:spPr>
          <a:xfrm>
            <a:off x="10975808" y="2385503"/>
            <a:ext cx="0" cy="6750719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E2CCF652-215C-2188-6E15-09E6A99791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19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353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10884630" y="1564623"/>
            <a:ext cx="5508398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>
                <a:solidFill>
                  <a:srgbClr val="FFFFFF"/>
                </a:solidFill>
              </a:rPr>
              <a:t>프로젝트 소개</a:t>
            </a: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10884630" y="2587727"/>
            <a:ext cx="5508300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개발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환경</a:t>
            </a:r>
            <a:endParaRPr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10884630" y="3610830"/>
            <a:ext cx="5508398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기능정의서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3200" dirty="0">
                <a:solidFill>
                  <a:srgbClr val="FFFFFF"/>
                </a:solidFill>
              </a:rPr>
              <a:t>및 테이블 명세서</a:t>
            </a: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0884630" y="4633934"/>
            <a:ext cx="5508398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0884532" y="8285810"/>
            <a:ext cx="5508398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dirty="0" err="1">
                <a:solidFill>
                  <a:srgbClr val="FFFFFF"/>
                </a:solidFill>
              </a:rPr>
              <a:t>느낀점</a:t>
            </a: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799097" y="1727113"/>
            <a:ext cx="4952792" cy="106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목 차</a:t>
            </a:r>
            <a:endParaRPr sz="6004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5"/>
          <p:cNvSpPr txBox="1"/>
          <p:nvPr/>
        </p:nvSpPr>
        <p:spPr>
          <a:xfrm>
            <a:off x="9791346" y="1570655"/>
            <a:ext cx="846544" cy="654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0" i="0" u="none" strike="noStrike" cap="none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3999" b="0" i="0" u="none" strike="noStrike" cap="none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9791346" y="2587345"/>
            <a:ext cx="846544" cy="656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0" i="0" u="none" strike="noStrike" cap="none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3999" b="0" i="0" u="none" strike="noStrike" cap="none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5"/>
          <p:cNvSpPr txBox="1"/>
          <p:nvPr/>
        </p:nvSpPr>
        <p:spPr>
          <a:xfrm>
            <a:off x="9791346" y="3604035"/>
            <a:ext cx="846544" cy="64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0" i="0" u="none" strike="noStrike" cap="none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3999" b="0" i="0" u="none" strike="noStrike" cap="none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5"/>
          <p:cNvSpPr txBox="1"/>
          <p:nvPr/>
        </p:nvSpPr>
        <p:spPr>
          <a:xfrm>
            <a:off x="9791346" y="4620726"/>
            <a:ext cx="846544" cy="65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sz="3999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9791346" y="7422463"/>
            <a:ext cx="846544" cy="8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07.</a:t>
            </a:r>
            <a:endParaRPr sz="3999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5"/>
          <p:cNvSpPr txBox="1"/>
          <p:nvPr/>
        </p:nvSpPr>
        <p:spPr>
          <a:xfrm>
            <a:off x="9791346" y="8303653"/>
            <a:ext cx="846544" cy="8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08.</a:t>
            </a:r>
            <a:endParaRPr sz="3999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26;p15">
            <a:extLst>
              <a:ext uri="{FF2B5EF4-FFF2-40B4-BE49-F238E27FC236}">
                <a16:creationId xmlns:a16="http://schemas.microsoft.com/office/drawing/2014/main" id="{94314472-4B49-D522-626B-072B02938AD8}"/>
              </a:ext>
            </a:extLst>
          </p:cNvPr>
          <p:cNvSpPr txBox="1"/>
          <p:nvPr/>
        </p:nvSpPr>
        <p:spPr>
          <a:xfrm>
            <a:off x="10884630" y="7401848"/>
            <a:ext cx="5508398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프로젝트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결과</a:t>
            </a:r>
            <a:r>
              <a:rPr 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실행화면</a:t>
            </a:r>
            <a:r>
              <a:rPr lang="en-US" altLang="ko-KR" sz="3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32;p15">
            <a:extLst>
              <a:ext uri="{FF2B5EF4-FFF2-40B4-BE49-F238E27FC236}">
                <a16:creationId xmlns:a16="http://schemas.microsoft.com/office/drawing/2014/main" id="{53964322-729A-EE51-82EC-E674BD3AEB03}"/>
              </a:ext>
            </a:extLst>
          </p:cNvPr>
          <p:cNvSpPr txBox="1"/>
          <p:nvPr/>
        </p:nvSpPr>
        <p:spPr>
          <a:xfrm>
            <a:off x="9791346" y="5624027"/>
            <a:ext cx="846544" cy="8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05.</a:t>
            </a:r>
            <a:endParaRPr sz="3999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4;p15">
            <a:extLst>
              <a:ext uri="{FF2B5EF4-FFF2-40B4-BE49-F238E27FC236}">
                <a16:creationId xmlns:a16="http://schemas.microsoft.com/office/drawing/2014/main" id="{EE520590-392F-FBC3-C438-F6A5C2837929}"/>
              </a:ext>
            </a:extLst>
          </p:cNvPr>
          <p:cNvSpPr txBox="1"/>
          <p:nvPr/>
        </p:nvSpPr>
        <p:spPr>
          <a:xfrm>
            <a:off x="10884532" y="5624027"/>
            <a:ext cx="5508398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</a:rPr>
              <a:t>WBS</a:t>
            </a: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2;p15">
            <a:extLst>
              <a:ext uri="{FF2B5EF4-FFF2-40B4-BE49-F238E27FC236}">
                <a16:creationId xmlns:a16="http://schemas.microsoft.com/office/drawing/2014/main" id="{A81184A5-A456-3819-916E-556840C23B7F}"/>
              </a:ext>
            </a:extLst>
          </p:cNvPr>
          <p:cNvSpPr txBox="1"/>
          <p:nvPr/>
        </p:nvSpPr>
        <p:spPr>
          <a:xfrm>
            <a:off x="9791346" y="6523245"/>
            <a:ext cx="846544" cy="800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999" dirty="0">
                <a:solidFill>
                  <a:srgbClr val="4AC0DE"/>
                </a:solidFill>
              </a:rPr>
              <a:t>6</a:t>
            </a:r>
            <a:r>
              <a:rPr lang="en-US" sz="3999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3999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24;p15">
            <a:extLst>
              <a:ext uri="{FF2B5EF4-FFF2-40B4-BE49-F238E27FC236}">
                <a16:creationId xmlns:a16="http://schemas.microsoft.com/office/drawing/2014/main" id="{D91E0CBA-6299-CB37-98FF-C90A5226D5B3}"/>
              </a:ext>
            </a:extLst>
          </p:cNvPr>
          <p:cNvSpPr txBox="1"/>
          <p:nvPr/>
        </p:nvSpPr>
        <p:spPr>
          <a:xfrm>
            <a:off x="10884532" y="6519157"/>
            <a:ext cx="5508398" cy="787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유스케이스</a:t>
            </a:r>
            <a:endParaRPr sz="3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슬라이드 번호 개체 틀 2">
            <a:extLst>
              <a:ext uri="{FF2B5EF4-FFF2-40B4-BE49-F238E27FC236}">
                <a16:creationId xmlns:a16="http://schemas.microsoft.com/office/drawing/2014/main" id="{EF2D1C53-1BEC-231F-8A0D-799B340E6C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2</a:t>
            </a:fld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24">
          <a:extLst>
            <a:ext uri="{FF2B5EF4-FFF2-40B4-BE49-F238E27FC236}">
              <a16:creationId xmlns:a16="http://schemas.microsoft.com/office/drawing/2014/main" id="{AFD5E8C1-E680-972B-6095-3FA4C37FA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2">
            <a:extLst>
              <a:ext uri="{FF2B5EF4-FFF2-40B4-BE49-F238E27FC236}">
                <a16:creationId xmlns:a16="http://schemas.microsoft.com/office/drawing/2014/main" id="{1F818779-B821-8480-0276-6A67A2455471}"/>
              </a:ext>
            </a:extLst>
          </p:cNvPr>
          <p:cNvCxnSpPr>
            <a:cxnSpLocks/>
          </p:cNvCxnSpPr>
          <p:nvPr/>
        </p:nvCxnSpPr>
        <p:spPr>
          <a:xfrm>
            <a:off x="0" y="68798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Google Shape;141;p16">
            <a:extLst>
              <a:ext uri="{FF2B5EF4-FFF2-40B4-BE49-F238E27FC236}">
                <a16:creationId xmlns:a16="http://schemas.microsoft.com/office/drawing/2014/main" id="{0E9AE318-0111-B1F6-3F08-FA7E46C8D89B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08.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6;p22">
            <a:extLst>
              <a:ext uri="{FF2B5EF4-FFF2-40B4-BE49-F238E27FC236}">
                <a16:creationId xmlns:a16="http://schemas.microsoft.com/office/drawing/2014/main" id="{527A5821-3A18-0F64-640D-3F3E58B622E3}"/>
              </a:ext>
            </a:extLst>
          </p:cNvPr>
          <p:cNvSpPr txBox="1"/>
          <p:nvPr/>
        </p:nvSpPr>
        <p:spPr>
          <a:xfrm>
            <a:off x="1532825" y="674000"/>
            <a:ext cx="19431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느낀점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3D767EB1-7717-44B5-FA0E-DC09DE6831A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20</a:t>
            </a:fld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25948-EBE3-7F81-4C85-6385F209A477}"/>
              </a:ext>
            </a:extLst>
          </p:cNvPr>
          <p:cNvSpPr txBox="1"/>
          <p:nvPr/>
        </p:nvSpPr>
        <p:spPr>
          <a:xfrm>
            <a:off x="808957" y="2731319"/>
            <a:ext cx="1620269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이번 프로젝트를 진행하면서 단순한 기능 구현만이 아니라 개발과정에서의 문제해결능력</a:t>
            </a:r>
            <a:r>
              <a:rPr lang="en-US" altLang="ko-KR" sz="4000" dirty="0">
                <a:solidFill>
                  <a:schemeClr val="bg1"/>
                </a:solidFill>
              </a:rPr>
              <a:t>, </a:t>
            </a:r>
            <a:r>
              <a:rPr lang="ko-KR" altLang="en-US" sz="4000" dirty="0">
                <a:solidFill>
                  <a:schemeClr val="bg1"/>
                </a:solidFill>
              </a:rPr>
              <a:t>유지보수성에 대해 다시 생각하는 기회가 되었으며 </a:t>
            </a:r>
            <a:endParaRPr lang="en-US" altLang="ko-KR" sz="4000" dirty="0">
              <a:solidFill>
                <a:schemeClr val="bg1"/>
              </a:solidFill>
            </a:endParaRPr>
          </a:p>
          <a:p>
            <a:endParaRPr lang="en-US" altLang="ko-KR" sz="4000" dirty="0">
              <a:solidFill>
                <a:schemeClr val="bg1"/>
              </a:solidFill>
            </a:endParaRPr>
          </a:p>
          <a:p>
            <a:r>
              <a:rPr lang="ko-KR" altLang="en-US" sz="4000" dirty="0">
                <a:solidFill>
                  <a:schemeClr val="bg1"/>
                </a:solidFill>
              </a:rPr>
              <a:t>이번 프로젝트에 새로운 라이브러리인 </a:t>
            </a:r>
            <a:r>
              <a:rPr lang="en-US" altLang="ko-KR" sz="4000" dirty="0">
                <a:solidFill>
                  <a:schemeClr val="bg1"/>
                </a:solidFill>
              </a:rPr>
              <a:t>POI</a:t>
            </a:r>
            <a:r>
              <a:rPr lang="ko-KR" altLang="en-US" sz="4000" dirty="0">
                <a:solidFill>
                  <a:schemeClr val="bg1"/>
                </a:solidFill>
              </a:rPr>
              <a:t>도 사용하였는데 처음에는 </a:t>
            </a:r>
            <a:r>
              <a:rPr lang="en-US" altLang="ko-KR" sz="4000" dirty="0">
                <a:solidFill>
                  <a:schemeClr val="bg1"/>
                </a:solidFill>
              </a:rPr>
              <a:t>POI</a:t>
            </a:r>
            <a:r>
              <a:rPr lang="ko-KR" altLang="en-US" sz="4000" dirty="0">
                <a:solidFill>
                  <a:schemeClr val="bg1"/>
                </a:solidFill>
              </a:rPr>
              <a:t>라이브러리를 </a:t>
            </a:r>
            <a:r>
              <a:rPr lang="ko-KR" altLang="en-US" sz="4000" dirty="0" err="1">
                <a:solidFill>
                  <a:schemeClr val="bg1"/>
                </a:solidFill>
              </a:rPr>
              <a:t>사용하는것에</a:t>
            </a:r>
            <a:r>
              <a:rPr lang="ko-KR" altLang="en-US" sz="4000" dirty="0">
                <a:solidFill>
                  <a:schemeClr val="bg1"/>
                </a:solidFill>
              </a:rPr>
              <a:t> 어려움을 느꼈지만 직접 구현해보면서 라이브러리의 대한 중요성과 활용성을 다시한번 느끼게 되었습니다</a:t>
            </a:r>
          </a:p>
        </p:txBody>
      </p:sp>
    </p:spTree>
    <p:extLst>
      <p:ext uri="{BB962C8B-B14F-4D97-AF65-F5344CB8AC3E}">
        <p14:creationId xmlns:p14="http://schemas.microsoft.com/office/powerpoint/2010/main" val="675500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23"/>
          <p:cNvCxnSpPr/>
          <p:nvPr/>
        </p:nvCxnSpPr>
        <p:spPr>
          <a:xfrm>
            <a:off x="0" y="687980"/>
            <a:ext cx="19490384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23"/>
          <p:cNvSpPr txBox="1"/>
          <p:nvPr/>
        </p:nvSpPr>
        <p:spPr>
          <a:xfrm>
            <a:off x="4071779" y="2807193"/>
            <a:ext cx="10144442" cy="361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54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sz="21954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3"/>
          <p:cNvSpPr txBox="1"/>
          <p:nvPr/>
        </p:nvSpPr>
        <p:spPr>
          <a:xfrm>
            <a:off x="4071779" y="6508257"/>
            <a:ext cx="10144442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9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질의 응답</a:t>
            </a:r>
            <a:endParaRPr sz="4999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C24D97-EF23-D634-56FB-B551CF1F162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21</a:t>
            </a:fld>
            <a:endParaRPr lang="en-US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243">
          <a:extLst>
            <a:ext uri="{FF2B5EF4-FFF2-40B4-BE49-F238E27FC236}">
              <a16:creationId xmlns:a16="http://schemas.microsoft.com/office/drawing/2014/main" id="{DA7308F5-FDCA-BFC7-C498-9F3BDE74B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Google Shape;244;p23">
            <a:extLst>
              <a:ext uri="{FF2B5EF4-FFF2-40B4-BE49-F238E27FC236}">
                <a16:creationId xmlns:a16="http://schemas.microsoft.com/office/drawing/2014/main" id="{A6CFCC71-2C2F-B9DB-78FD-70A2F4B9680F}"/>
              </a:ext>
            </a:extLst>
          </p:cNvPr>
          <p:cNvCxnSpPr/>
          <p:nvPr/>
        </p:nvCxnSpPr>
        <p:spPr>
          <a:xfrm>
            <a:off x="0" y="687980"/>
            <a:ext cx="19490384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6" name="Google Shape;246;p23">
            <a:extLst>
              <a:ext uri="{FF2B5EF4-FFF2-40B4-BE49-F238E27FC236}">
                <a16:creationId xmlns:a16="http://schemas.microsoft.com/office/drawing/2014/main" id="{88397F05-867E-B085-47D1-E374D29ACE3D}"/>
              </a:ext>
            </a:extLst>
          </p:cNvPr>
          <p:cNvSpPr txBox="1"/>
          <p:nvPr/>
        </p:nvSpPr>
        <p:spPr>
          <a:xfrm>
            <a:off x="1004728" y="2947482"/>
            <a:ext cx="16673672" cy="439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1954">
                <a:solidFill>
                  <a:srgbClr val="FFFFFF"/>
                </a:solidFill>
              </a:rPr>
              <a:t>감사합니다</a:t>
            </a:r>
            <a:endParaRPr sz="21954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6FCA90-E1A2-A1A5-0111-F6901F77B23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22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379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/>
        </p:nvSpPr>
        <p:spPr>
          <a:xfrm>
            <a:off x="-463689" y="701185"/>
            <a:ext cx="768110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>
                <a:solidFill>
                  <a:srgbClr val="FFFFFF"/>
                </a:solidFill>
              </a:rPr>
              <a:t>프로젝트</a:t>
            </a:r>
            <a:r>
              <a:rPr lang="en-US" sz="5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50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6"/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6"/>
          <p:cNvCxnSpPr>
            <a:cxnSpLocks/>
          </p:cNvCxnSpPr>
          <p:nvPr/>
        </p:nvCxnSpPr>
        <p:spPr>
          <a:xfrm>
            <a:off x="0" y="68798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16"/>
          <p:cNvSpPr txBox="1"/>
          <p:nvPr/>
        </p:nvSpPr>
        <p:spPr>
          <a:xfrm>
            <a:off x="220420" y="3323406"/>
            <a:ext cx="18067580" cy="698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R="0" lvl="0" algn="l" rtl="0">
              <a:lnSpc>
                <a:spcPct val="14002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bg1"/>
                </a:solidFill>
              </a:rPr>
              <a:t>- </a:t>
            </a:r>
            <a:r>
              <a:rPr lang="ko-KR" altLang="en-US" sz="3600" dirty="0">
                <a:solidFill>
                  <a:schemeClr val="bg1"/>
                </a:solidFill>
              </a:rPr>
              <a:t>대출</a:t>
            </a:r>
            <a:r>
              <a:rPr lang="en-US" altLang="ko-KR" sz="3600" dirty="0">
                <a:solidFill>
                  <a:schemeClr val="bg1"/>
                </a:solidFill>
              </a:rPr>
              <a:t>·</a:t>
            </a:r>
            <a:r>
              <a:rPr lang="ko-KR" altLang="en-US" sz="3600" dirty="0">
                <a:solidFill>
                  <a:schemeClr val="bg1"/>
                </a:solidFill>
              </a:rPr>
              <a:t>반납 과정을 자동화로 운영 비용 절감</a:t>
            </a:r>
            <a:endParaRPr lang="en-US" altLang="ko-KR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40020"/>
              </a:lnSpc>
              <a:buFontTx/>
              <a:buChar char="-"/>
            </a:pP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40020"/>
              </a:lnSpc>
            </a:pPr>
            <a:r>
              <a:rPr lang="en-US" altLang="ko-KR" sz="3600" dirty="0">
                <a:solidFill>
                  <a:schemeClr val="bg1"/>
                </a:solidFill>
              </a:rPr>
              <a:t>- </a:t>
            </a:r>
            <a:r>
              <a:rPr lang="ko-KR" altLang="en-US" sz="3600" dirty="0">
                <a:solidFill>
                  <a:schemeClr val="bg1"/>
                </a:solidFill>
              </a:rPr>
              <a:t>이용자 편의성 개선으로 도서 이용률 증가 목표</a:t>
            </a:r>
            <a:endParaRPr lang="en-US" altLang="ko-KR" sz="3600" dirty="0">
              <a:solidFill>
                <a:schemeClr val="bg1"/>
              </a:solidFill>
            </a:endParaRPr>
          </a:p>
          <a:p>
            <a:pPr marL="571500" indent="-571500">
              <a:lnSpc>
                <a:spcPct val="140020"/>
              </a:lnSpc>
              <a:buFontTx/>
              <a:buChar char="-"/>
            </a:pP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40020"/>
              </a:lnSpc>
            </a:pPr>
            <a:r>
              <a:rPr lang="en-US" altLang="ko-KR" sz="3600" dirty="0">
                <a:solidFill>
                  <a:schemeClr val="bg1"/>
                </a:solidFill>
              </a:rPr>
              <a:t>- </a:t>
            </a:r>
            <a:r>
              <a:rPr lang="ko-KR" altLang="en-US" sz="3600" dirty="0">
                <a:solidFill>
                  <a:schemeClr val="bg1"/>
                </a:solidFill>
              </a:rPr>
              <a:t>인기 도서 분석으로 선호도 반영 후 도서 추천 시스템 제공</a:t>
            </a: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40020"/>
              </a:lnSpc>
            </a:pPr>
            <a:endParaRPr lang="en-US" altLang="ko-KR" sz="3600" dirty="0">
              <a:solidFill>
                <a:schemeClr val="bg1"/>
              </a:solidFill>
            </a:endParaRPr>
          </a:p>
          <a:p>
            <a:pPr>
              <a:lnSpc>
                <a:spcPct val="140020"/>
              </a:lnSpc>
            </a:pPr>
            <a:r>
              <a:rPr lang="en-US" altLang="ko-KR" sz="3600" dirty="0">
                <a:solidFill>
                  <a:schemeClr val="bg1"/>
                </a:solidFill>
              </a:rPr>
              <a:t>- </a:t>
            </a:r>
            <a:r>
              <a:rPr lang="ko-KR" altLang="en-US" sz="3600" dirty="0">
                <a:solidFill>
                  <a:schemeClr val="bg1"/>
                </a:solidFill>
              </a:rPr>
              <a:t>도서관 자료 관리 효율성 향상으로 공공 서비스 품질 강화</a:t>
            </a:r>
            <a:endParaRPr lang="en-US" altLang="ko-KR" sz="3600" dirty="0">
              <a:solidFill>
                <a:schemeClr val="bg1"/>
              </a:solidFill>
            </a:endParaRPr>
          </a:p>
          <a:p>
            <a:pPr marR="0" lvl="0" algn="l" rtl="0">
              <a:lnSpc>
                <a:spcPct val="14002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3600" dirty="0">
              <a:solidFill>
                <a:schemeClr val="bg1"/>
              </a:solidFill>
            </a:endParaRPr>
          </a:p>
          <a:p>
            <a:pPr marL="342900" marR="0" lvl="0" indent="-342900" algn="l" rtl="0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altLang="ko-KR" sz="3600" dirty="0">
              <a:solidFill>
                <a:schemeClr val="bg1"/>
              </a:solidFill>
            </a:endParaRPr>
          </a:p>
        </p:txBody>
      </p:sp>
      <p:grpSp>
        <p:nvGrpSpPr>
          <p:cNvPr id="145" name="Google Shape;145;p16"/>
          <p:cNvGrpSpPr/>
          <p:nvPr/>
        </p:nvGrpSpPr>
        <p:grpSpPr>
          <a:xfrm>
            <a:off x="220420" y="1534415"/>
            <a:ext cx="7414611" cy="969960"/>
            <a:chOff x="-59737" y="-178407"/>
            <a:chExt cx="9886148" cy="1293281"/>
          </a:xfrm>
        </p:grpSpPr>
        <p:grpSp>
          <p:nvGrpSpPr>
            <p:cNvPr id="146" name="Google Shape;146;p16"/>
            <p:cNvGrpSpPr/>
            <p:nvPr/>
          </p:nvGrpSpPr>
          <p:grpSpPr>
            <a:xfrm>
              <a:off x="11147" y="-178407"/>
              <a:ext cx="9815264" cy="1293281"/>
              <a:chOff x="0" y="-38100"/>
              <a:chExt cx="2096120" cy="276189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0" y="0"/>
                <a:ext cx="2096120" cy="238089"/>
              </a:xfrm>
              <a:custGeom>
                <a:avLst/>
                <a:gdLst/>
                <a:ahLst/>
                <a:cxnLst/>
                <a:rect l="l" t="t" r="r" b="b"/>
                <a:pathLst>
                  <a:path w="2096120" h="238089" extrusionOk="0">
                    <a:moveTo>
                      <a:pt x="105168" y="0"/>
                    </a:moveTo>
                    <a:lnTo>
                      <a:pt x="1990952" y="0"/>
                    </a:lnTo>
                    <a:cubicBezTo>
                      <a:pt x="2018844" y="0"/>
                      <a:pt x="2045594" y="11080"/>
                      <a:pt x="2065317" y="30803"/>
                    </a:cubicBezTo>
                    <a:cubicBezTo>
                      <a:pt x="2085040" y="50526"/>
                      <a:pt x="2096120" y="77276"/>
                      <a:pt x="2096120" y="105168"/>
                    </a:cubicBezTo>
                    <a:lnTo>
                      <a:pt x="2096120" y="132921"/>
                    </a:lnTo>
                    <a:cubicBezTo>
                      <a:pt x="2096120" y="160813"/>
                      <a:pt x="2085040" y="187563"/>
                      <a:pt x="2065317" y="207286"/>
                    </a:cubicBezTo>
                    <a:cubicBezTo>
                      <a:pt x="2045594" y="227009"/>
                      <a:pt x="2018844" y="238089"/>
                      <a:pt x="1990952" y="238089"/>
                    </a:cubicBezTo>
                    <a:lnTo>
                      <a:pt x="105168" y="238089"/>
                    </a:lnTo>
                    <a:cubicBezTo>
                      <a:pt x="47086" y="238089"/>
                      <a:pt x="0" y="191004"/>
                      <a:pt x="0" y="132921"/>
                    </a:cubicBezTo>
                    <a:lnTo>
                      <a:pt x="0" y="105168"/>
                    </a:lnTo>
                    <a:cubicBezTo>
                      <a:pt x="0" y="77276"/>
                      <a:pt x="11080" y="50526"/>
                      <a:pt x="30803" y="30803"/>
                    </a:cubicBezTo>
                    <a:cubicBezTo>
                      <a:pt x="50526" y="11080"/>
                      <a:pt x="77276" y="0"/>
                      <a:pt x="10516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4AC0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6"/>
              <p:cNvSpPr txBox="1"/>
              <p:nvPr/>
            </p:nvSpPr>
            <p:spPr>
              <a:xfrm>
                <a:off x="0" y="-38100"/>
                <a:ext cx="2096120" cy="276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" name="Google Shape;149;p16"/>
            <p:cNvSpPr/>
            <p:nvPr/>
          </p:nvSpPr>
          <p:spPr>
            <a:xfrm>
              <a:off x="-59737" y="-23644"/>
              <a:ext cx="1114873" cy="1114874"/>
            </a:xfrm>
            <a:custGeom>
              <a:avLst/>
              <a:gdLst/>
              <a:ahLst/>
              <a:cxnLst/>
              <a:rect l="l" t="t" r="r" b="b"/>
              <a:pathLst>
                <a:path w="1114874" h="1114874" extrusionOk="0">
                  <a:moveTo>
                    <a:pt x="0" y="0"/>
                  </a:moveTo>
                  <a:lnTo>
                    <a:pt x="1114874" y="0"/>
                  </a:lnTo>
                  <a:lnTo>
                    <a:pt x="1114874" y="1114874"/>
                  </a:lnTo>
                  <a:lnTo>
                    <a:pt x="0" y="11148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" name="Google Shape;150;p16"/>
          <p:cNvSpPr txBox="1"/>
          <p:nvPr/>
        </p:nvSpPr>
        <p:spPr>
          <a:xfrm>
            <a:off x="1094675" y="1686996"/>
            <a:ext cx="611890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도서</a:t>
            </a:r>
            <a:r>
              <a:rPr lang="en-US" sz="2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관리</a:t>
            </a:r>
            <a:r>
              <a:rPr lang="en-US" sz="2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700" b="0" i="0" u="none" strike="noStrike" cap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프로그램</a:t>
            </a:r>
            <a:r>
              <a:rPr lang="en-US" sz="2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2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개발 목적</a:t>
            </a:r>
            <a:endParaRPr sz="2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79635E-4F69-1497-F6FA-B42C69ACFEB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3</a:t>
            </a:fld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17"/>
          <p:cNvCxnSpPr>
            <a:cxnSpLocks/>
          </p:cNvCxnSpPr>
          <p:nvPr/>
        </p:nvCxnSpPr>
        <p:spPr>
          <a:xfrm>
            <a:off x="0" y="68798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51356" y="5143500"/>
            <a:ext cx="45720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79906" y="3258823"/>
            <a:ext cx="4762500" cy="23812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58688"/>
              </p:ext>
            </p:extLst>
          </p:nvPr>
        </p:nvGraphicFramePr>
        <p:xfrm>
          <a:off x="1009645" y="2860629"/>
          <a:ext cx="12325356" cy="66547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1339">
                  <a:extLst>
                    <a:ext uri="{9D8B030D-6E8A-4147-A177-3AD203B41FA5}">
                      <a16:colId xmlns:a16="http://schemas.microsoft.com/office/drawing/2014/main" val="1911864449"/>
                    </a:ext>
                  </a:extLst>
                </a:gridCol>
                <a:gridCol w="3081339">
                  <a:extLst>
                    <a:ext uri="{9D8B030D-6E8A-4147-A177-3AD203B41FA5}">
                      <a16:colId xmlns:a16="http://schemas.microsoft.com/office/drawing/2014/main" val="3273843716"/>
                    </a:ext>
                  </a:extLst>
                </a:gridCol>
                <a:gridCol w="3081339">
                  <a:extLst>
                    <a:ext uri="{9D8B030D-6E8A-4147-A177-3AD203B41FA5}">
                      <a16:colId xmlns:a16="http://schemas.microsoft.com/office/drawing/2014/main" val="3784986045"/>
                    </a:ext>
                  </a:extLst>
                </a:gridCol>
                <a:gridCol w="3081339">
                  <a:extLst>
                    <a:ext uri="{9D8B030D-6E8A-4147-A177-3AD203B41FA5}">
                      <a16:colId xmlns:a16="http://schemas.microsoft.com/office/drawing/2014/main" val="3333923766"/>
                    </a:ext>
                  </a:extLst>
                </a:gridCol>
              </a:tblGrid>
              <a:tr h="14544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구분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활용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247140"/>
                  </a:ext>
                </a:extLst>
              </a:tr>
              <a:tr h="1454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JDK</a:t>
                      </a:r>
                      <a:endParaRPr lang="ko-KR" alt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java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1.8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5266512"/>
                  </a:ext>
                </a:extLst>
              </a:tr>
              <a:tr h="727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IDE</a:t>
                      </a:r>
                      <a:endParaRPr lang="ko-KR" alt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eclipse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-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92883"/>
                  </a:ext>
                </a:extLst>
              </a:tr>
              <a:tr h="727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DB</a:t>
                      </a:r>
                      <a:endParaRPr lang="ko-KR" altLang="en-US" sz="3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oracle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/>
                        <a:t>-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9600283"/>
                  </a:ext>
                </a:extLst>
              </a:tr>
              <a:tr h="122459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라이브러리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POI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5.2.3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도서목록</a:t>
                      </a:r>
                      <a:r>
                        <a:rPr lang="en-US" altLang="ko-KR" sz="3200" dirty="0"/>
                        <a:t>, </a:t>
                      </a:r>
                      <a:r>
                        <a:rPr lang="ko-KR" altLang="en-US" sz="3200" dirty="0"/>
                        <a:t>회원가입 엑셀 저장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782523"/>
                  </a:ext>
                </a:extLst>
              </a:tr>
              <a:tr h="727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 err="1"/>
                        <a:t>ojdbc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200" dirty="0"/>
                        <a:t>6</a:t>
                      </a:r>
                      <a:endParaRPr lang="ko-KR" altLang="en-US" sz="3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자바와 데이터베이스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02233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09645" y="1637719"/>
            <a:ext cx="7296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95000"/>
                  </a:schemeClr>
                </a:solidFill>
              </a:rPr>
              <a:t>- </a:t>
            </a:r>
            <a:r>
              <a:rPr lang="ko-KR" altLang="en-US" sz="3600" dirty="0">
                <a:solidFill>
                  <a:schemeClr val="bg1">
                    <a:lumMod val="95000"/>
                  </a:schemeClr>
                </a:solidFill>
              </a:rPr>
              <a:t>프로그램 개발 주요환경 및 설정 </a:t>
            </a:r>
          </a:p>
        </p:txBody>
      </p:sp>
      <p:sp>
        <p:nvSpPr>
          <p:cNvPr id="12" name="Google Shape;141;p16">
            <a:extLst>
              <a:ext uri="{FF2B5EF4-FFF2-40B4-BE49-F238E27FC236}">
                <a16:creationId xmlns:a16="http://schemas.microsoft.com/office/drawing/2014/main" id="{CE61AEB5-67DE-F3A9-4CA3-C78116C5AD96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02.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40;p16">
            <a:extLst>
              <a:ext uri="{FF2B5EF4-FFF2-40B4-BE49-F238E27FC236}">
                <a16:creationId xmlns:a16="http://schemas.microsoft.com/office/drawing/2014/main" id="{5818CD58-4771-4697-736B-BAD3D14FF895}"/>
              </a:ext>
            </a:extLst>
          </p:cNvPr>
          <p:cNvSpPr txBox="1"/>
          <p:nvPr/>
        </p:nvSpPr>
        <p:spPr>
          <a:xfrm>
            <a:off x="914399" y="701185"/>
            <a:ext cx="361696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5000" dirty="0">
                <a:solidFill>
                  <a:srgbClr val="FFFFFF"/>
                </a:solidFill>
              </a:rPr>
              <a:t>개발 환경</a:t>
            </a:r>
            <a:endParaRPr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슬라이드 번호 개체 틀 2">
            <a:extLst>
              <a:ext uri="{FF2B5EF4-FFF2-40B4-BE49-F238E27FC236}">
                <a16:creationId xmlns:a16="http://schemas.microsoft.com/office/drawing/2014/main" id="{35F16903-F7EF-D2AF-6EEA-E03D5B83847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4</a:t>
            </a:fld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8"/>
          <p:cNvCxnSpPr>
            <a:cxnSpLocks/>
          </p:cNvCxnSpPr>
          <p:nvPr/>
        </p:nvCxnSpPr>
        <p:spPr>
          <a:xfrm>
            <a:off x="0" y="68798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</a:ln>
        </p:spPr>
      </p:cxnSp>
      <p:graphicFrame>
        <p:nvGraphicFramePr>
          <p:cNvPr id="181" name="Google Shape;181;p18"/>
          <p:cNvGraphicFramePr/>
          <p:nvPr>
            <p:extLst>
              <p:ext uri="{D42A27DB-BD31-4B8C-83A1-F6EECF244321}">
                <p14:modId xmlns:p14="http://schemas.microsoft.com/office/powerpoint/2010/main" val="2425027153"/>
              </p:ext>
            </p:extLst>
          </p:nvPr>
        </p:nvGraphicFramePr>
        <p:xfrm>
          <a:off x="808957" y="2878053"/>
          <a:ext cx="16684792" cy="6282792"/>
        </p:xfrm>
        <a:graphic>
          <a:graphicData uri="http://schemas.openxmlformats.org/drawingml/2006/table">
            <a:tbl>
              <a:tblPr firstRow="1" bandRow="1">
                <a:tableStyleId>{506FDA34-D101-4476-82AE-C6B1573CBBBF}</a:tableStyleId>
              </a:tblPr>
              <a:tblGrid>
                <a:gridCol w="140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9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1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939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구분</a:t>
                      </a:r>
                      <a:endParaRPr lang="en-US"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sym typeface="Arial"/>
                        </a:rPr>
                        <a:t>기능명</a:t>
                      </a:r>
                      <a:endParaRPr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sym typeface="Arial"/>
                        </a:rPr>
                        <a:t>기능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sym typeface="Arial"/>
                        </a:rPr>
                        <a:t>설명</a:t>
                      </a:r>
                      <a:endParaRPr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909">
                <a:tc row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사용자 관리</a:t>
                      </a:r>
                      <a:endParaRPr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sym typeface="Arial"/>
                        </a:rPr>
                        <a:t>회원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  <a:sym typeface="Arial"/>
                        </a:rPr>
                        <a:t>가입</a:t>
                      </a:r>
                      <a:endParaRPr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사용자가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sym typeface="Arial"/>
                        </a:rPr>
                        <a:t>ID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와 비밀번호를 등록하여 계정을 생성</a:t>
                      </a:r>
                      <a:endParaRPr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390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  <a:sym typeface="Arial"/>
                        </a:rPr>
                        <a:t>로그인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 </a:t>
                      </a:r>
                      <a:endParaRPr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등록된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sym typeface="Arial"/>
                        </a:rPr>
                        <a:t>ID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와 비밀번호로 시스템에 접속</a:t>
                      </a:r>
                      <a:endParaRPr lang="en-US"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90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로그아웃</a:t>
                      </a: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현재 </a:t>
                      </a:r>
                      <a:r>
                        <a:rPr lang="ko-KR" altLang="en-US" sz="2400" dirty="0" err="1">
                          <a:solidFill>
                            <a:schemeClr val="bg1"/>
                          </a:solidFill>
                          <a:sym typeface="Arial"/>
                        </a:rPr>
                        <a:t>로그인된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 계정을 시스템에서 로그아웃</a:t>
                      </a:r>
                      <a:endParaRPr lang="en-US"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390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도서   관리</a:t>
                      </a:r>
                      <a:endParaRPr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도서 추가</a:t>
                      </a: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새로운 도서를 데이터베이스에 등록</a:t>
                      </a:r>
                      <a:endParaRPr lang="en-US"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0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도서 검색 </a:t>
                      </a: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입력한 키워드를 포함하는 도서를 검색</a:t>
                      </a:r>
                      <a:endParaRPr lang="en-US"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3909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대출 및 반납</a:t>
                      </a:r>
                      <a:endParaRPr lang="en-US" altLang="ko-KR"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도서 대출</a:t>
                      </a: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사용자가 선택한 도서를 대출 처리하고 대출된 도서의 대출 횟수를 증가</a:t>
                      </a:r>
                      <a:endParaRPr lang="en-US"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3909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도서 반납</a:t>
                      </a: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사용자가 대출한 도서를 반납할 수 있는 기능</a:t>
                      </a:r>
                      <a:endParaRPr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9390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도서 </a:t>
                      </a:r>
                      <a:endParaRPr lang="en-US" altLang="ko-KR"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통계</a:t>
                      </a:r>
                      <a:endParaRPr lang="en-US" altLang="ko-KR"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인기 도서</a:t>
                      </a: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대출 횟수가 많은 상위 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  <a:sym typeface="Arial"/>
                        </a:rPr>
                        <a:t>5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  <a:sym typeface="Arial"/>
                        </a:rPr>
                        <a:t>권의 도서를 조회</a:t>
                      </a:r>
                      <a:endParaRPr sz="2400" dirty="0">
                        <a:solidFill>
                          <a:schemeClr val="bg1"/>
                        </a:solidFill>
                        <a:sym typeface="Arial"/>
                      </a:endParaRPr>
                    </a:p>
                  </a:txBody>
                  <a:tcPr marL="36000" marR="36000" marT="0" marB="0" anchor="ctr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141;p16">
            <a:extLst>
              <a:ext uri="{FF2B5EF4-FFF2-40B4-BE49-F238E27FC236}">
                <a16:creationId xmlns:a16="http://schemas.microsoft.com/office/drawing/2014/main" id="{515E6D2A-1513-F56D-C216-5A2F048FB63F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03.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0;p16">
            <a:extLst>
              <a:ext uri="{FF2B5EF4-FFF2-40B4-BE49-F238E27FC236}">
                <a16:creationId xmlns:a16="http://schemas.microsoft.com/office/drawing/2014/main" id="{3120DCBD-8015-DBEB-C73C-B760E63F4701}"/>
              </a:ext>
            </a:extLst>
          </p:cNvPr>
          <p:cNvSpPr txBox="1"/>
          <p:nvPr/>
        </p:nvSpPr>
        <p:spPr>
          <a:xfrm>
            <a:off x="638497" y="718291"/>
            <a:ext cx="976583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기능 정의서 및 테이블 명세서</a:t>
            </a:r>
          </a:p>
        </p:txBody>
      </p:sp>
      <p:grpSp>
        <p:nvGrpSpPr>
          <p:cNvPr id="18" name="Google Shape;145;p16">
            <a:extLst>
              <a:ext uri="{FF2B5EF4-FFF2-40B4-BE49-F238E27FC236}">
                <a16:creationId xmlns:a16="http://schemas.microsoft.com/office/drawing/2014/main" id="{E64ACC46-AC04-9B6A-6E06-F1CA07A83121}"/>
              </a:ext>
            </a:extLst>
          </p:cNvPr>
          <p:cNvGrpSpPr/>
          <p:nvPr/>
        </p:nvGrpSpPr>
        <p:grpSpPr>
          <a:xfrm>
            <a:off x="220420" y="1534415"/>
            <a:ext cx="7414611" cy="969960"/>
            <a:chOff x="-59737" y="-178407"/>
            <a:chExt cx="9886148" cy="1293281"/>
          </a:xfrm>
        </p:grpSpPr>
        <p:grpSp>
          <p:nvGrpSpPr>
            <p:cNvPr id="19" name="Google Shape;146;p16">
              <a:extLst>
                <a:ext uri="{FF2B5EF4-FFF2-40B4-BE49-F238E27FC236}">
                  <a16:creationId xmlns:a16="http://schemas.microsoft.com/office/drawing/2014/main" id="{ECE4EAFF-55AC-6AAD-B547-A4D8DC61F420}"/>
                </a:ext>
              </a:extLst>
            </p:cNvPr>
            <p:cNvGrpSpPr/>
            <p:nvPr/>
          </p:nvGrpSpPr>
          <p:grpSpPr>
            <a:xfrm>
              <a:off x="11147" y="-178407"/>
              <a:ext cx="9815264" cy="1293281"/>
              <a:chOff x="0" y="-38100"/>
              <a:chExt cx="2096120" cy="276189"/>
            </a:xfrm>
          </p:grpSpPr>
          <p:sp>
            <p:nvSpPr>
              <p:cNvPr id="21" name="Google Shape;147;p16">
                <a:extLst>
                  <a:ext uri="{FF2B5EF4-FFF2-40B4-BE49-F238E27FC236}">
                    <a16:creationId xmlns:a16="http://schemas.microsoft.com/office/drawing/2014/main" id="{557BBBCE-3B59-4B89-B404-F4DAC49C425F}"/>
                  </a:ext>
                </a:extLst>
              </p:cNvPr>
              <p:cNvSpPr/>
              <p:nvPr/>
            </p:nvSpPr>
            <p:spPr>
              <a:xfrm>
                <a:off x="0" y="0"/>
                <a:ext cx="2096120" cy="238089"/>
              </a:xfrm>
              <a:custGeom>
                <a:avLst/>
                <a:gdLst/>
                <a:ahLst/>
                <a:cxnLst/>
                <a:rect l="l" t="t" r="r" b="b"/>
                <a:pathLst>
                  <a:path w="2096120" h="238089" extrusionOk="0">
                    <a:moveTo>
                      <a:pt x="105168" y="0"/>
                    </a:moveTo>
                    <a:lnTo>
                      <a:pt x="1990952" y="0"/>
                    </a:lnTo>
                    <a:cubicBezTo>
                      <a:pt x="2018844" y="0"/>
                      <a:pt x="2045594" y="11080"/>
                      <a:pt x="2065317" y="30803"/>
                    </a:cubicBezTo>
                    <a:cubicBezTo>
                      <a:pt x="2085040" y="50526"/>
                      <a:pt x="2096120" y="77276"/>
                      <a:pt x="2096120" y="105168"/>
                    </a:cubicBezTo>
                    <a:lnTo>
                      <a:pt x="2096120" y="132921"/>
                    </a:lnTo>
                    <a:cubicBezTo>
                      <a:pt x="2096120" y="160813"/>
                      <a:pt x="2085040" y="187563"/>
                      <a:pt x="2065317" y="207286"/>
                    </a:cubicBezTo>
                    <a:cubicBezTo>
                      <a:pt x="2045594" y="227009"/>
                      <a:pt x="2018844" y="238089"/>
                      <a:pt x="1990952" y="238089"/>
                    </a:cubicBezTo>
                    <a:lnTo>
                      <a:pt x="105168" y="238089"/>
                    </a:lnTo>
                    <a:cubicBezTo>
                      <a:pt x="47086" y="238089"/>
                      <a:pt x="0" y="191004"/>
                      <a:pt x="0" y="132921"/>
                    </a:cubicBezTo>
                    <a:lnTo>
                      <a:pt x="0" y="105168"/>
                    </a:lnTo>
                    <a:cubicBezTo>
                      <a:pt x="0" y="77276"/>
                      <a:pt x="11080" y="50526"/>
                      <a:pt x="30803" y="30803"/>
                    </a:cubicBezTo>
                    <a:cubicBezTo>
                      <a:pt x="50526" y="11080"/>
                      <a:pt x="77276" y="0"/>
                      <a:pt x="10516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4AC0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48;p16">
                <a:extLst>
                  <a:ext uri="{FF2B5EF4-FFF2-40B4-BE49-F238E27FC236}">
                    <a16:creationId xmlns:a16="http://schemas.microsoft.com/office/drawing/2014/main" id="{B0678E5D-4605-4A73-1690-A68E6B21638E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096120" cy="276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0" name="Google Shape;149;p16">
              <a:extLst>
                <a:ext uri="{FF2B5EF4-FFF2-40B4-BE49-F238E27FC236}">
                  <a16:creationId xmlns:a16="http://schemas.microsoft.com/office/drawing/2014/main" id="{513E3839-EB5D-7797-ECFA-E204F7B97CBD}"/>
                </a:ext>
              </a:extLst>
            </p:cNvPr>
            <p:cNvSpPr/>
            <p:nvPr/>
          </p:nvSpPr>
          <p:spPr>
            <a:xfrm>
              <a:off x="-59737" y="-23644"/>
              <a:ext cx="1114873" cy="1114874"/>
            </a:xfrm>
            <a:custGeom>
              <a:avLst/>
              <a:gdLst/>
              <a:ahLst/>
              <a:cxnLst/>
              <a:rect l="l" t="t" r="r" b="b"/>
              <a:pathLst>
                <a:path w="1114874" h="1114874" extrusionOk="0">
                  <a:moveTo>
                    <a:pt x="0" y="0"/>
                  </a:moveTo>
                  <a:lnTo>
                    <a:pt x="1114874" y="0"/>
                  </a:lnTo>
                  <a:lnTo>
                    <a:pt x="1114874" y="1114874"/>
                  </a:lnTo>
                  <a:lnTo>
                    <a:pt x="0" y="11148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150;p16">
            <a:extLst>
              <a:ext uri="{FF2B5EF4-FFF2-40B4-BE49-F238E27FC236}">
                <a16:creationId xmlns:a16="http://schemas.microsoft.com/office/drawing/2014/main" id="{08661E0D-1A58-2320-A0EC-84223A91AEA8}"/>
              </a:ext>
            </a:extLst>
          </p:cNvPr>
          <p:cNvSpPr txBox="1"/>
          <p:nvPr/>
        </p:nvSpPr>
        <p:spPr>
          <a:xfrm>
            <a:off x="1109738" y="1763015"/>
            <a:ext cx="611890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dirty="0">
                <a:solidFill>
                  <a:srgbClr val="FFFFFF"/>
                </a:solidFill>
              </a:rPr>
              <a:t>기능 정의서</a:t>
            </a:r>
            <a:endParaRPr sz="2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슬라이드 번호 개체 틀 2">
            <a:extLst>
              <a:ext uri="{FF2B5EF4-FFF2-40B4-BE49-F238E27FC236}">
                <a16:creationId xmlns:a16="http://schemas.microsoft.com/office/drawing/2014/main" id="{79B4A06F-4932-45E6-B8CF-3DA9A6DA276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5</a:t>
            </a:fld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8"/>
          <p:cNvCxnSpPr>
            <a:cxnSpLocks/>
          </p:cNvCxnSpPr>
          <p:nvPr/>
        </p:nvCxnSpPr>
        <p:spPr>
          <a:xfrm>
            <a:off x="0" y="70703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</a:ln>
        </p:spPr>
      </p:cxnSp>
      <p:graphicFrame>
        <p:nvGraphicFramePr>
          <p:cNvPr id="182" name="Google Shape;206;p20"/>
          <p:cNvGraphicFramePr/>
          <p:nvPr>
            <p:extLst>
              <p:ext uri="{D42A27DB-BD31-4B8C-83A1-F6EECF244321}">
                <p14:modId xmlns:p14="http://schemas.microsoft.com/office/powerpoint/2010/main" val="3488479220"/>
              </p:ext>
            </p:extLst>
          </p:nvPr>
        </p:nvGraphicFramePr>
        <p:xfrm>
          <a:off x="876300" y="2869626"/>
          <a:ext cx="16421102" cy="639189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93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4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33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33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324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843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4549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6866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업무영역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도서관리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2025-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03-27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 dirty="0" err="1">
                          <a:solidFill>
                            <a:schemeClr val="bg1"/>
                          </a:solidFill>
                          <a:sym typeface="Arial"/>
                        </a:rPr>
                        <a:t>고강민</a:t>
                      </a:r>
                      <a:endParaRPr sz="2000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77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테이블명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도서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테이블ID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800" b="0" u="none" strike="noStrike" cap="none" dirty="0">
                          <a:solidFill>
                            <a:schemeClr val="bg1"/>
                          </a:solidFill>
                        </a:rPr>
                        <a:t>books</a:t>
                      </a:r>
                      <a:endParaRPr sz="18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34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테이블설명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도서의</a:t>
                      </a: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정보를</a:t>
                      </a: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저장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77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컬럼ID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타입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길이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Not null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PK 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FK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비고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7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900" b="0" u="none" strike="noStrike" cap="none" dirty="0" err="1">
                          <a:solidFill>
                            <a:schemeClr val="bg1"/>
                          </a:solidFill>
                          <a:sym typeface="맑은 고딕"/>
                        </a:rPr>
                        <a:t>아이디</a:t>
                      </a:r>
                      <a:endParaRPr sz="1900" b="0" i="0" u="none" strike="noStrike" cap="none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900" b="0" u="none" strike="noStrike" cap="none" dirty="0">
                          <a:solidFill>
                            <a:schemeClr val="bg1"/>
                          </a:solidFill>
                          <a:sym typeface="맑은 고딕"/>
                        </a:rPr>
                        <a:t>id</a:t>
                      </a:r>
                      <a:endParaRPr sz="1900" b="0" i="0" u="none" strike="noStrike" cap="none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Y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Y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N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en-US" sz="1500" b="0" u="none" strike="noStrike" cap="none" dirty="0">
                          <a:solidFill>
                            <a:schemeClr val="bg1"/>
                          </a:solidFill>
                        </a:rPr>
                        <a:t>trigger</a:t>
                      </a: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</a:rPr>
                        <a:t>사용</a:t>
                      </a:r>
                      <a:endParaRPr lang="ko-KR" altLang="en-US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9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 b="0" u="none" strike="noStrike" cap="none">
                          <a:solidFill>
                            <a:schemeClr val="bg1"/>
                          </a:solidFill>
                          <a:sym typeface="맑은 고딕"/>
                        </a:rPr>
                        <a:t>도서 제목</a:t>
                      </a:r>
                      <a:endParaRPr lang="ko-KR" altLang="en-US" sz="1900" b="0" i="0" u="none" strike="noStrike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900" b="0" u="none" strike="noStrike" cap="none" dirty="0">
                          <a:solidFill>
                            <a:schemeClr val="bg1"/>
                          </a:solidFill>
                          <a:sym typeface="맑은 고딕"/>
                        </a:rPr>
                        <a:t>TITLE</a:t>
                      </a:r>
                      <a:endParaRPr lang="en-US" altLang="ko-KR" sz="1900" b="0" i="0" u="none" strike="noStrike" cap="none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varchar2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N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　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9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 b="0" u="none" strike="noStrike" cap="none">
                          <a:solidFill>
                            <a:schemeClr val="bg1"/>
                          </a:solidFill>
                          <a:sym typeface="맑은 고딕"/>
                        </a:rPr>
                        <a:t>도서 저자</a:t>
                      </a:r>
                      <a:endParaRPr lang="ko-KR" altLang="en-US" sz="1900" b="0" i="0" u="none" strike="noStrike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900" b="0" u="none" strike="noStrike" cap="none">
                          <a:solidFill>
                            <a:schemeClr val="bg1"/>
                          </a:solidFill>
                          <a:sym typeface="맑은 고딕"/>
                        </a:rPr>
                        <a:t>AUTHOR</a:t>
                      </a:r>
                      <a:endParaRPr lang="en-US" altLang="ko-KR" sz="1900" b="0" i="0" u="none" strike="noStrike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varchar2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255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9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 b="0" u="none" strike="noStrike" cap="none">
                          <a:solidFill>
                            <a:schemeClr val="bg1"/>
                          </a:solidFill>
                          <a:sym typeface="맑은 고딕"/>
                        </a:rPr>
                        <a:t>대출 정보</a:t>
                      </a:r>
                      <a:endParaRPr lang="ko-KR" altLang="en-US" sz="1900" b="0" i="0" u="none" strike="noStrike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900" b="0" u="none" strike="noStrike" cap="none">
                          <a:solidFill>
                            <a:schemeClr val="bg1"/>
                          </a:solidFill>
                          <a:sym typeface="맑은 고딕"/>
                        </a:rPr>
                        <a:t>BORROWED</a:t>
                      </a:r>
                      <a:r>
                        <a:rPr lang="en-US" sz="1800" b="0" u="none" strike="noStrike" cap="none">
                          <a:solidFill>
                            <a:schemeClr val="bg1"/>
                          </a:solidFill>
                          <a:sym typeface="Arial"/>
                        </a:rPr>
                        <a:t>　</a:t>
                      </a:r>
                      <a:endParaRPr lang="en-US" sz="1800" b="0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NUMBER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500" b="0" u="none" strike="noStrike" cap="none" dirty="0">
                          <a:solidFill>
                            <a:schemeClr val="bg1"/>
                          </a:solidFill>
                        </a:rPr>
                        <a:t>0 OR 1</a:t>
                      </a:r>
                      <a:endParaRPr lang="en-US" altLang="ko-KR" sz="15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97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 b="0" u="none" strike="noStrike" cap="none" dirty="0">
                          <a:solidFill>
                            <a:schemeClr val="bg1"/>
                          </a:solidFill>
                          <a:sym typeface="맑은 고딕"/>
                        </a:rPr>
                        <a:t>대출 횟수</a:t>
                      </a:r>
                      <a:endParaRPr lang="ko-KR" altLang="en-US" sz="1900" b="0" i="0" u="none" strike="noStrike" cap="none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800" b="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BORROW_COUNT</a:t>
                      </a:r>
                      <a:endParaRPr lang="en-US" altLang="ko-KR" sz="1800" b="0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NUMBER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5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829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 b="0" u="none" strike="noStrike" cap="none" dirty="0">
                          <a:solidFill>
                            <a:schemeClr val="bg1"/>
                          </a:solidFill>
                          <a:sym typeface="맑은 고딕"/>
                        </a:rPr>
                        <a:t>대출자</a:t>
                      </a:r>
                      <a:endParaRPr lang="en-US" altLang="ko-KR" sz="1900" b="0" u="none" strike="noStrike" cap="none" dirty="0">
                        <a:solidFill>
                          <a:schemeClr val="bg1"/>
                        </a:solidFill>
                        <a:sym typeface="맑은 고딕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900" b="0" u="none" strike="noStrike" cap="none" dirty="0">
                          <a:solidFill>
                            <a:schemeClr val="bg1"/>
                          </a:solidFill>
                          <a:sym typeface="맑은 고딕"/>
                        </a:rPr>
                        <a:t>ID</a:t>
                      </a:r>
                      <a:endParaRPr lang="ko-KR" altLang="en-US" sz="1900" b="0" i="0" u="none" strike="noStrike" cap="none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800" b="0" u="none" strike="noStrike" cap="none" dirty="0" err="1">
                          <a:solidFill>
                            <a:schemeClr val="bg1"/>
                          </a:solidFill>
                          <a:sym typeface="Arial"/>
                        </a:rPr>
                        <a:t>Borrower_id</a:t>
                      </a:r>
                      <a:endParaRPr lang="en-US" altLang="ko-KR" sz="1800" b="0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  <a:sym typeface="Arial"/>
                        </a:rPr>
                        <a:t>varchar2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 altLang="ko-KR" sz="15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74134"/>
                  </a:ext>
                </a:extLst>
              </a:tr>
            </a:tbl>
          </a:graphicData>
        </a:graphic>
      </p:graphicFrame>
      <p:sp>
        <p:nvSpPr>
          <p:cNvPr id="4" name="Google Shape;141;p16">
            <a:extLst>
              <a:ext uri="{FF2B5EF4-FFF2-40B4-BE49-F238E27FC236}">
                <a16:creationId xmlns:a16="http://schemas.microsoft.com/office/drawing/2014/main" id="{2B329CBE-D94D-A7E7-48F5-16C0F3B4454A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3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0;p16">
            <a:extLst>
              <a:ext uri="{FF2B5EF4-FFF2-40B4-BE49-F238E27FC236}">
                <a16:creationId xmlns:a16="http://schemas.microsoft.com/office/drawing/2014/main" id="{D3BCA854-B196-0430-BFA6-3D56409B95EC}"/>
              </a:ext>
            </a:extLst>
          </p:cNvPr>
          <p:cNvSpPr txBox="1"/>
          <p:nvPr/>
        </p:nvSpPr>
        <p:spPr>
          <a:xfrm>
            <a:off x="-463690" y="701185"/>
            <a:ext cx="119508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기능 정의서 및 테이블 명세서</a:t>
            </a:r>
          </a:p>
        </p:txBody>
      </p:sp>
      <p:grpSp>
        <p:nvGrpSpPr>
          <p:cNvPr id="6" name="Google Shape;145;p16">
            <a:extLst>
              <a:ext uri="{FF2B5EF4-FFF2-40B4-BE49-F238E27FC236}">
                <a16:creationId xmlns:a16="http://schemas.microsoft.com/office/drawing/2014/main" id="{1BCDA934-B7D9-4E1C-76D6-3D28E0441BFF}"/>
              </a:ext>
            </a:extLst>
          </p:cNvPr>
          <p:cNvGrpSpPr/>
          <p:nvPr/>
        </p:nvGrpSpPr>
        <p:grpSpPr>
          <a:xfrm>
            <a:off x="220420" y="1534415"/>
            <a:ext cx="7414611" cy="969960"/>
            <a:chOff x="-59737" y="-178407"/>
            <a:chExt cx="9886148" cy="1293281"/>
          </a:xfrm>
        </p:grpSpPr>
        <p:grpSp>
          <p:nvGrpSpPr>
            <p:cNvPr id="7" name="Google Shape;146;p16">
              <a:extLst>
                <a:ext uri="{FF2B5EF4-FFF2-40B4-BE49-F238E27FC236}">
                  <a16:creationId xmlns:a16="http://schemas.microsoft.com/office/drawing/2014/main" id="{9F6B5E94-0DC1-AA90-06DB-E8D21C1B7959}"/>
                </a:ext>
              </a:extLst>
            </p:cNvPr>
            <p:cNvGrpSpPr/>
            <p:nvPr/>
          </p:nvGrpSpPr>
          <p:grpSpPr>
            <a:xfrm>
              <a:off x="11147" y="-178407"/>
              <a:ext cx="9815264" cy="1293281"/>
              <a:chOff x="0" y="-38100"/>
              <a:chExt cx="2096120" cy="276189"/>
            </a:xfrm>
          </p:grpSpPr>
          <p:sp>
            <p:nvSpPr>
              <p:cNvPr id="9" name="Google Shape;147;p16">
                <a:extLst>
                  <a:ext uri="{FF2B5EF4-FFF2-40B4-BE49-F238E27FC236}">
                    <a16:creationId xmlns:a16="http://schemas.microsoft.com/office/drawing/2014/main" id="{546A09C1-E906-5E3B-9A21-3E23087C512C}"/>
                  </a:ext>
                </a:extLst>
              </p:cNvPr>
              <p:cNvSpPr/>
              <p:nvPr/>
            </p:nvSpPr>
            <p:spPr>
              <a:xfrm>
                <a:off x="0" y="0"/>
                <a:ext cx="2096120" cy="238089"/>
              </a:xfrm>
              <a:custGeom>
                <a:avLst/>
                <a:gdLst/>
                <a:ahLst/>
                <a:cxnLst/>
                <a:rect l="l" t="t" r="r" b="b"/>
                <a:pathLst>
                  <a:path w="2096120" h="238089" extrusionOk="0">
                    <a:moveTo>
                      <a:pt x="105168" y="0"/>
                    </a:moveTo>
                    <a:lnTo>
                      <a:pt x="1990952" y="0"/>
                    </a:lnTo>
                    <a:cubicBezTo>
                      <a:pt x="2018844" y="0"/>
                      <a:pt x="2045594" y="11080"/>
                      <a:pt x="2065317" y="30803"/>
                    </a:cubicBezTo>
                    <a:cubicBezTo>
                      <a:pt x="2085040" y="50526"/>
                      <a:pt x="2096120" y="77276"/>
                      <a:pt x="2096120" y="105168"/>
                    </a:cubicBezTo>
                    <a:lnTo>
                      <a:pt x="2096120" y="132921"/>
                    </a:lnTo>
                    <a:cubicBezTo>
                      <a:pt x="2096120" y="160813"/>
                      <a:pt x="2085040" y="187563"/>
                      <a:pt x="2065317" y="207286"/>
                    </a:cubicBezTo>
                    <a:cubicBezTo>
                      <a:pt x="2045594" y="227009"/>
                      <a:pt x="2018844" y="238089"/>
                      <a:pt x="1990952" y="238089"/>
                    </a:cubicBezTo>
                    <a:lnTo>
                      <a:pt x="105168" y="238089"/>
                    </a:lnTo>
                    <a:cubicBezTo>
                      <a:pt x="47086" y="238089"/>
                      <a:pt x="0" y="191004"/>
                      <a:pt x="0" y="132921"/>
                    </a:cubicBezTo>
                    <a:lnTo>
                      <a:pt x="0" y="105168"/>
                    </a:lnTo>
                    <a:cubicBezTo>
                      <a:pt x="0" y="77276"/>
                      <a:pt x="11080" y="50526"/>
                      <a:pt x="30803" y="30803"/>
                    </a:cubicBezTo>
                    <a:cubicBezTo>
                      <a:pt x="50526" y="11080"/>
                      <a:pt x="77276" y="0"/>
                      <a:pt x="10516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4AC0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48;p16">
                <a:extLst>
                  <a:ext uri="{FF2B5EF4-FFF2-40B4-BE49-F238E27FC236}">
                    <a16:creationId xmlns:a16="http://schemas.microsoft.com/office/drawing/2014/main" id="{38D566F7-A01F-4EC1-DCEC-702915556247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096120" cy="276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" name="Google Shape;149;p16">
              <a:extLst>
                <a:ext uri="{FF2B5EF4-FFF2-40B4-BE49-F238E27FC236}">
                  <a16:creationId xmlns:a16="http://schemas.microsoft.com/office/drawing/2014/main" id="{E742DC27-14BF-EA25-992F-DBF1EAD0D482}"/>
                </a:ext>
              </a:extLst>
            </p:cNvPr>
            <p:cNvSpPr/>
            <p:nvPr/>
          </p:nvSpPr>
          <p:spPr>
            <a:xfrm>
              <a:off x="-59737" y="-23644"/>
              <a:ext cx="1114873" cy="1114874"/>
            </a:xfrm>
            <a:custGeom>
              <a:avLst/>
              <a:gdLst/>
              <a:ahLst/>
              <a:cxnLst/>
              <a:rect l="l" t="t" r="r" b="b"/>
              <a:pathLst>
                <a:path w="1114874" h="1114874" extrusionOk="0">
                  <a:moveTo>
                    <a:pt x="0" y="0"/>
                  </a:moveTo>
                  <a:lnTo>
                    <a:pt x="1114874" y="0"/>
                  </a:lnTo>
                  <a:lnTo>
                    <a:pt x="1114874" y="1114874"/>
                  </a:lnTo>
                  <a:lnTo>
                    <a:pt x="0" y="11148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50;p16">
            <a:extLst>
              <a:ext uri="{FF2B5EF4-FFF2-40B4-BE49-F238E27FC236}">
                <a16:creationId xmlns:a16="http://schemas.microsoft.com/office/drawing/2014/main" id="{B1B8C18F-37D6-86A7-AFA8-BBAD999B16D3}"/>
              </a:ext>
            </a:extLst>
          </p:cNvPr>
          <p:cNvSpPr txBox="1"/>
          <p:nvPr/>
        </p:nvSpPr>
        <p:spPr>
          <a:xfrm>
            <a:off x="1109738" y="1763015"/>
            <a:ext cx="611890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테이블 명세서</a:t>
            </a:r>
            <a:endParaRPr sz="2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36161E85-F611-D899-7BE6-950FF461323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6</a:t>
            </a:fld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3AB6A-2A29-F622-765C-7E41B4F5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8">
            <a:extLst>
              <a:ext uri="{FF2B5EF4-FFF2-40B4-BE49-F238E27FC236}">
                <a16:creationId xmlns:a16="http://schemas.microsoft.com/office/drawing/2014/main" id="{891F70E7-7DDB-E4D2-D830-CCED126A7225}"/>
              </a:ext>
            </a:extLst>
          </p:cNvPr>
          <p:cNvCxnSpPr>
            <a:cxnSpLocks/>
          </p:cNvCxnSpPr>
          <p:nvPr/>
        </p:nvCxnSpPr>
        <p:spPr>
          <a:xfrm>
            <a:off x="0" y="70703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</a:ln>
        </p:spPr>
      </p:cxnSp>
      <p:graphicFrame>
        <p:nvGraphicFramePr>
          <p:cNvPr id="183" name="Google Shape;206;p20">
            <a:extLst>
              <a:ext uri="{FF2B5EF4-FFF2-40B4-BE49-F238E27FC236}">
                <a16:creationId xmlns:a16="http://schemas.microsoft.com/office/drawing/2014/main" id="{F6D4F40D-379C-FC90-34AF-765DBD4F7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256184"/>
              </p:ext>
            </p:extLst>
          </p:nvPr>
        </p:nvGraphicFramePr>
        <p:xfrm>
          <a:off x="808956" y="2819401"/>
          <a:ext cx="16678943" cy="6760569"/>
        </p:xfrm>
        <a:graphic>
          <a:graphicData uri="http://schemas.openxmlformats.org/drawingml/2006/table">
            <a:tbl>
              <a:tblPr>
                <a:tableStyleId>{506FDA34-D101-4476-82AE-C6B1573CBBBF}</a:tableStyleId>
              </a:tblPr>
              <a:tblGrid>
                <a:gridCol w="1966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5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50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50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50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0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625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544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59132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업무</a:t>
                      </a:r>
                      <a:endParaRPr lang="en-US" sz="2000" b="0" u="none" strike="noStrike" cap="none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영역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</a:rPr>
                        <a:t>회원관리</a:t>
                      </a:r>
                      <a:endParaRPr lang="ko-KR" altLang="en-US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작성일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2025-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03-27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작성자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u="none" strike="noStrike" cap="none">
                          <a:solidFill>
                            <a:schemeClr val="bg1"/>
                          </a:solidFill>
                          <a:sym typeface="Arial"/>
                        </a:rPr>
                        <a:t>고강민</a:t>
                      </a:r>
                      <a:endParaRPr sz="2000" i="0" u="none" strike="noStrike" cap="none">
                        <a:solidFill>
                          <a:schemeClr val="bg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10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테이블명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</a:rPr>
                        <a:t>회원</a:t>
                      </a:r>
                      <a:endParaRPr lang="ko-KR" altLang="en-US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테이블ID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800" b="0" u="none" strike="noStrike" cap="none" dirty="0">
                          <a:solidFill>
                            <a:schemeClr val="bg1"/>
                          </a:solidFill>
                        </a:rPr>
                        <a:t>Li</a:t>
                      </a:r>
                      <a:r>
                        <a:rPr lang="en-US" altLang="ko-KR" sz="1700" b="0" u="none" strike="noStrike" cap="none" dirty="0">
                          <a:solidFill>
                            <a:schemeClr val="bg1"/>
                          </a:solidFill>
                        </a:rPr>
                        <a:t>brary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700" b="0" u="none" strike="noStrike" cap="none" dirty="0">
                          <a:solidFill>
                            <a:schemeClr val="bg1"/>
                          </a:solidFill>
                        </a:rPr>
                        <a:t>Users</a:t>
                      </a:r>
                      <a:endParaRPr lang="en-US" altLang="ko-KR" sz="17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1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테이블설명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10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2000" b="0" u="none" strike="noStrike" cap="none" dirty="0">
                          <a:solidFill>
                            <a:schemeClr val="bg1"/>
                          </a:solidFill>
                        </a:rPr>
                        <a:t>회원</a:t>
                      </a: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의 </a:t>
                      </a: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정보를</a:t>
                      </a: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저장</a:t>
                      </a:r>
                      <a:endParaRPr lang="en-US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910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컬럼명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컬럼ID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타입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 err="1">
                          <a:solidFill>
                            <a:schemeClr val="bg1"/>
                          </a:solidFill>
                        </a:rPr>
                        <a:t>길이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Not null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PK 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FK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>
                          <a:solidFill>
                            <a:schemeClr val="bg1"/>
                          </a:solidFill>
                        </a:rPr>
                        <a:t>비고</a:t>
                      </a:r>
                      <a:endParaRPr sz="2000" b="0" i="0" u="none" strike="noStrike" cap="none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80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900" b="0" u="none" strike="noStrike" cap="none">
                          <a:solidFill>
                            <a:schemeClr val="bg1"/>
                          </a:solidFill>
                          <a:sym typeface="맑은 고딕"/>
                        </a:rPr>
                        <a:t>아이디</a:t>
                      </a:r>
                      <a:endParaRPr sz="1900" b="0" i="0" u="none" strike="noStrike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1900" b="0" u="none" strike="noStrike" cap="none" dirty="0">
                          <a:solidFill>
                            <a:schemeClr val="bg1"/>
                          </a:solidFill>
                          <a:sym typeface="맑은 고딕"/>
                        </a:rPr>
                        <a:t>id</a:t>
                      </a:r>
                      <a:endParaRPr sz="1900" b="0" i="0" u="none" strike="noStrike" cap="none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VARCHAR2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390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 b="0" u="none" strike="noStrike" cap="none">
                          <a:solidFill>
                            <a:schemeClr val="bg1"/>
                          </a:solidFill>
                          <a:sym typeface="맑은 고딕"/>
                        </a:rPr>
                        <a:t>비밀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900" b="0" u="none" strike="noStrike" cap="none">
                          <a:solidFill>
                            <a:schemeClr val="bg1"/>
                          </a:solidFill>
                          <a:sym typeface="맑은 고딕"/>
                        </a:rPr>
                        <a:t>번호</a:t>
                      </a:r>
                      <a:endParaRPr lang="ko-KR" altLang="en-US" sz="1900" b="0" i="0" u="none" strike="noStrike" cap="none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900" b="0" u="none" strike="noStrike" cap="none" dirty="0">
                          <a:solidFill>
                            <a:schemeClr val="bg1"/>
                          </a:solidFill>
                          <a:sym typeface="맑은 고딕"/>
                        </a:rPr>
                        <a:t>PASSWORD</a:t>
                      </a:r>
                      <a:endParaRPr lang="en-US" altLang="ko-KR" sz="1900" b="0" i="0" u="none" strike="noStrike" cap="none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VARCHAR2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2000" b="0" u="none" strike="noStrike" cap="none" dirty="0">
                          <a:solidFill>
                            <a:schemeClr val="bg1"/>
                          </a:solidFill>
                        </a:rPr>
                        <a:t>Y</a:t>
                      </a:r>
                      <a:endParaRPr lang="en-US" altLang="ko-KR"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defRPr/>
                      </a:pP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sz="2000" b="0" u="none" strike="noStrike" cap="none" dirty="0">
                          <a:solidFill>
                            <a:schemeClr val="bg1"/>
                          </a:solidFill>
                        </a:rPr>
                        <a:t>　</a:t>
                      </a:r>
                      <a:endParaRPr sz="2000" b="0" i="0" u="none" strike="noStrike" cap="none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Google Shape;141;p16">
            <a:extLst>
              <a:ext uri="{FF2B5EF4-FFF2-40B4-BE49-F238E27FC236}">
                <a16:creationId xmlns:a16="http://schemas.microsoft.com/office/drawing/2014/main" id="{AEB94941-EEEE-70F4-6F6D-0FD1B6F1073B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3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40;p16">
            <a:extLst>
              <a:ext uri="{FF2B5EF4-FFF2-40B4-BE49-F238E27FC236}">
                <a16:creationId xmlns:a16="http://schemas.microsoft.com/office/drawing/2014/main" id="{CD216930-024A-7EC7-D02E-B6B8F127053D}"/>
              </a:ext>
            </a:extLst>
          </p:cNvPr>
          <p:cNvSpPr txBox="1"/>
          <p:nvPr/>
        </p:nvSpPr>
        <p:spPr>
          <a:xfrm>
            <a:off x="-463690" y="701185"/>
            <a:ext cx="1195083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기능 정의서 및 테이블 명세서</a:t>
            </a:r>
          </a:p>
        </p:txBody>
      </p:sp>
      <p:grpSp>
        <p:nvGrpSpPr>
          <p:cNvPr id="6" name="Google Shape;145;p16">
            <a:extLst>
              <a:ext uri="{FF2B5EF4-FFF2-40B4-BE49-F238E27FC236}">
                <a16:creationId xmlns:a16="http://schemas.microsoft.com/office/drawing/2014/main" id="{C0482ECF-FAAE-5F42-2C43-613E80B1E898}"/>
              </a:ext>
            </a:extLst>
          </p:cNvPr>
          <p:cNvGrpSpPr/>
          <p:nvPr/>
        </p:nvGrpSpPr>
        <p:grpSpPr>
          <a:xfrm>
            <a:off x="220420" y="1534415"/>
            <a:ext cx="7414611" cy="969960"/>
            <a:chOff x="-59737" y="-178407"/>
            <a:chExt cx="9886148" cy="1293281"/>
          </a:xfrm>
        </p:grpSpPr>
        <p:grpSp>
          <p:nvGrpSpPr>
            <p:cNvPr id="7" name="Google Shape;146;p16">
              <a:extLst>
                <a:ext uri="{FF2B5EF4-FFF2-40B4-BE49-F238E27FC236}">
                  <a16:creationId xmlns:a16="http://schemas.microsoft.com/office/drawing/2014/main" id="{CAFD3FE5-32A6-3C3A-FF62-C538D1877581}"/>
                </a:ext>
              </a:extLst>
            </p:cNvPr>
            <p:cNvGrpSpPr/>
            <p:nvPr/>
          </p:nvGrpSpPr>
          <p:grpSpPr>
            <a:xfrm>
              <a:off x="11147" y="-178407"/>
              <a:ext cx="9815264" cy="1293281"/>
              <a:chOff x="0" y="-38100"/>
              <a:chExt cx="2096120" cy="276189"/>
            </a:xfrm>
          </p:grpSpPr>
          <p:sp>
            <p:nvSpPr>
              <p:cNvPr id="9" name="Google Shape;147;p16">
                <a:extLst>
                  <a:ext uri="{FF2B5EF4-FFF2-40B4-BE49-F238E27FC236}">
                    <a16:creationId xmlns:a16="http://schemas.microsoft.com/office/drawing/2014/main" id="{0E8B467E-ACE6-208C-5F8D-37A47E14350C}"/>
                  </a:ext>
                </a:extLst>
              </p:cNvPr>
              <p:cNvSpPr/>
              <p:nvPr/>
            </p:nvSpPr>
            <p:spPr>
              <a:xfrm>
                <a:off x="0" y="0"/>
                <a:ext cx="2096120" cy="238089"/>
              </a:xfrm>
              <a:custGeom>
                <a:avLst/>
                <a:gdLst/>
                <a:ahLst/>
                <a:cxnLst/>
                <a:rect l="l" t="t" r="r" b="b"/>
                <a:pathLst>
                  <a:path w="2096120" h="238089" extrusionOk="0">
                    <a:moveTo>
                      <a:pt x="105168" y="0"/>
                    </a:moveTo>
                    <a:lnTo>
                      <a:pt x="1990952" y="0"/>
                    </a:lnTo>
                    <a:cubicBezTo>
                      <a:pt x="2018844" y="0"/>
                      <a:pt x="2045594" y="11080"/>
                      <a:pt x="2065317" y="30803"/>
                    </a:cubicBezTo>
                    <a:cubicBezTo>
                      <a:pt x="2085040" y="50526"/>
                      <a:pt x="2096120" y="77276"/>
                      <a:pt x="2096120" y="105168"/>
                    </a:cubicBezTo>
                    <a:lnTo>
                      <a:pt x="2096120" y="132921"/>
                    </a:lnTo>
                    <a:cubicBezTo>
                      <a:pt x="2096120" y="160813"/>
                      <a:pt x="2085040" y="187563"/>
                      <a:pt x="2065317" y="207286"/>
                    </a:cubicBezTo>
                    <a:cubicBezTo>
                      <a:pt x="2045594" y="227009"/>
                      <a:pt x="2018844" y="238089"/>
                      <a:pt x="1990952" y="238089"/>
                    </a:cubicBezTo>
                    <a:lnTo>
                      <a:pt x="105168" y="238089"/>
                    </a:lnTo>
                    <a:cubicBezTo>
                      <a:pt x="47086" y="238089"/>
                      <a:pt x="0" y="191004"/>
                      <a:pt x="0" y="132921"/>
                    </a:cubicBezTo>
                    <a:lnTo>
                      <a:pt x="0" y="105168"/>
                    </a:lnTo>
                    <a:cubicBezTo>
                      <a:pt x="0" y="77276"/>
                      <a:pt x="11080" y="50526"/>
                      <a:pt x="30803" y="30803"/>
                    </a:cubicBezTo>
                    <a:cubicBezTo>
                      <a:pt x="50526" y="11080"/>
                      <a:pt x="77276" y="0"/>
                      <a:pt x="10516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4AC0D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48;p16">
                <a:extLst>
                  <a:ext uri="{FF2B5EF4-FFF2-40B4-BE49-F238E27FC236}">
                    <a16:creationId xmlns:a16="http://schemas.microsoft.com/office/drawing/2014/main" id="{E5476CFD-9CC7-E723-178D-0687049AA86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096120" cy="2761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555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" name="Google Shape;149;p16">
              <a:extLst>
                <a:ext uri="{FF2B5EF4-FFF2-40B4-BE49-F238E27FC236}">
                  <a16:creationId xmlns:a16="http://schemas.microsoft.com/office/drawing/2014/main" id="{0F8D5D8D-22FE-EDE2-85D1-64B056FADF75}"/>
                </a:ext>
              </a:extLst>
            </p:cNvPr>
            <p:cNvSpPr/>
            <p:nvPr/>
          </p:nvSpPr>
          <p:spPr>
            <a:xfrm>
              <a:off x="-59737" y="-23644"/>
              <a:ext cx="1114873" cy="1114874"/>
            </a:xfrm>
            <a:custGeom>
              <a:avLst/>
              <a:gdLst/>
              <a:ahLst/>
              <a:cxnLst/>
              <a:rect l="l" t="t" r="r" b="b"/>
              <a:pathLst>
                <a:path w="1114874" h="1114874" extrusionOk="0">
                  <a:moveTo>
                    <a:pt x="0" y="0"/>
                  </a:moveTo>
                  <a:lnTo>
                    <a:pt x="1114874" y="0"/>
                  </a:lnTo>
                  <a:lnTo>
                    <a:pt x="1114874" y="1114874"/>
                  </a:lnTo>
                  <a:lnTo>
                    <a:pt x="0" y="11148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50;p16">
            <a:extLst>
              <a:ext uri="{FF2B5EF4-FFF2-40B4-BE49-F238E27FC236}">
                <a16:creationId xmlns:a16="http://schemas.microsoft.com/office/drawing/2014/main" id="{50A1DE15-8271-41F4-077C-EDA118177FFC}"/>
              </a:ext>
            </a:extLst>
          </p:cNvPr>
          <p:cNvSpPr txBox="1"/>
          <p:nvPr/>
        </p:nvSpPr>
        <p:spPr>
          <a:xfrm>
            <a:off x="1109738" y="1763015"/>
            <a:ext cx="6118908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테이블 명세서</a:t>
            </a:r>
            <a:endParaRPr sz="2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CF779C43-EA04-1262-291A-C2EF69DA67B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7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24164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2DA4C-D5E4-AAAF-FBFC-4A3090C5A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8">
            <a:extLst>
              <a:ext uri="{FF2B5EF4-FFF2-40B4-BE49-F238E27FC236}">
                <a16:creationId xmlns:a16="http://schemas.microsoft.com/office/drawing/2014/main" id="{43913F70-1A13-47F8-CE15-60529C867E44}"/>
              </a:ext>
            </a:extLst>
          </p:cNvPr>
          <p:cNvCxnSpPr>
            <a:cxnSpLocks/>
          </p:cNvCxnSpPr>
          <p:nvPr/>
        </p:nvCxnSpPr>
        <p:spPr>
          <a:xfrm>
            <a:off x="0" y="68798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</a:ln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705BC4D-3CFF-06D4-AEC0-4FFA5ABF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494"/>
            <a:ext cx="18288000" cy="56189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3F880A-3166-722A-BB91-A5DD91261FE1}"/>
              </a:ext>
            </a:extLst>
          </p:cNvPr>
          <p:cNvSpPr txBox="1"/>
          <p:nvPr/>
        </p:nvSpPr>
        <p:spPr>
          <a:xfrm>
            <a:off x="3933825" y="7992011"/>
            <a:ext cx="104203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</a:rPr>
              <a:t>총 </a:t>
            </a:r>
            <a:r>
              <a:rPr lang="en-US" altLang="ko-KR" sz="4000" dirty="0">
                <a:solidFill>
                  <a:schemeClr val="bg1"/>
                </a:solidFill>
              </a:rPr>
              <a:t>2</a:t>
            </a:r>
            <a:r>
              <a:rPr lang="ko-KR" altLang="en-US" sz="4000" dirty="0">
                <a:solidFill>
                  <a:schemeClr val="bg1"/>
                </a:solidFill>
              </a:rPr>
              <a:t>개의 테이블을 생성</a:t>
            </a:r>
            <a:r>
              <a:rPr lang="en-US" altLang="ko-KR" sz="40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4000" dirty="0">
                <a:solidFill>
                  <a:schemeClr val="bg1"/>
                </a:solidFill>
              </a:rPr>
              <a:t>Books</a:t>
            </a:r>
            <a:r>
              <a:rPr lang="ko-KR" altLang="en-US" sz="4000" dirty="0">
                <a:solidFill>
                  <a:schemeClr val="bg1"/>
                </a:solidFill>
              </a:rPr>
              <a:t>테이블과</a:t>
            </a:r>
            <a:r>
              <a:rPr lang="en-US" altLang="ko-KR" sz="4000" dirty="0" err="1">
                <a:solidFill>
                  <a:schemeClr val="bg1"/>
                </a:solidFill>
              </a:rPr>
              <a:t>libraryUsers</a:t>
            </a:r>
            <a:r>
              <a:rPr lang="ko-KR" altLang="en-US" sz="4000" dirty="0">
                <a:solidFill>
                  <a:schemeClr val="bg1"/>
                </a:solidFill>
              </a:rPr>
              <a:t>는 </a:t>
            </a:r>
            <a:r>
              <a:rPr lang="en-US" altLang="ko-KR" sz="4000" dirty="0">
                <a:solidFill>
                  <a:schemeClr val="bg1"/>
                </a:solidFill>
              </a:rPr>
              <a:t>1:N</a:t>
            </a:r>
            <a:r>
              <a:rPr lang="ko-KR" altLang="en-US" sz="4000" dirty="0">
                <a:solidFill>
                  <a:schemeClr val="bg1"/>
                </a:solidFill>
              </a:rPr>
              <a:t>관계 </a:t>
            </a:r>
            <a:r>
              <a:rPr lang="en-US" altLang="ko-KR" sz="4000" dirty="0">
                <a:solidFill>
                  <a:schemeClr val="bg1"/>
                </a:solidFill>
              </a:rPr>
              <a:t>, </a:t>
            </a:r>
            <a:r>
              <a:rPr lang="ko-KR" altLang="en-US" sz="4000" dirty="0" err="1">
                <a:solidFill>
                  <a:schemeClr val="bg1"/>
                </a:solidFill>
              </a:rPr>
              <a:t>한명의</a:t>
            </a:r>
            <a:r>
              <a:rPr lang="ko-KR" altLang="en-US" sz="4000" dirty="0">
                <a:solidFill>
                  <a:schemeClr val="bg1"/>
                </a:solidFill>
              </a:rPr>
              <a:t> 사용자가 여러 개의 책을 빌릴 수 있음</a:t>
            </a:r>
          </a:p>
        </p:txBody>
      </p:sp>
      <p:sp>
        <p:nvSpPr>
          <p:cNvPr id="5" name="Google Shape;141;p16">
            <a:extLst>
              <a:ext uri="{FF2B5EF4-FFF2-40B4-BE49-F238E27FC236}">
                <a16:creationId xmlns:a16="http://schemas.microsoft.com/office/drawing/2014/main" id="{05FC0EB5-731C-303F-9D0C-7E0D5AB31353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04.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40;p16">
            <a:extLst>
              <a:ext uri="{FF2B5EF4-FFF2-40B4-BE49-F238E27FC236}">
                <a16:creationId xmlns:a16="http://schemas.microsoft.com/office/drawing/2014/main" id="{09F6E5C4-A515-7869-6751-5F2D67998E4E}"/>
              </a:ext>
            </a:extLst>
          </p:cNvPr>
          <p:cNvSpPr txBox="1"/>
          <p:nvPr/>
        </p:nvSpPr>
        <p:spPr>
          <a:xfrm>
            <a:off x="85089" y="687980"/>
            <a:ext cx="41147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ERD</a:t>
            </a:r>
            <a:endParaRPr lang="ko-KR" altLang="en-US"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슬라이드 번호 개체 틀 2">
            <a:extLst>
              <a:ext uri="{FF2B5EF4-FFF2-40B4-BE49-F238E27FC236}">
                <a16:creationId xmlns:a16="http://schemas.microsoft.com/office/drawing/2014/main" id="{FB8A8F51-896C-DEE8-255A-541D7D79712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8</a:t>
            </a:fld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017940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5141C"/>
            </a:gs>
            <a:gs pos="100000">
              <a:srgbClr val="1C3645"/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BBE51C-312B-08C2-7C83-5A0B4F7CB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18">
            <a:extLst>
              <a:ext uri="{FF2B5EF4-FFF2-40B4-BE49-F238E27FC236}">
                <a16:creationId xmlns:a16="http://schemas.microsoft.com/office/drawing/2014/main" id="{9A202221-8ECF-CC15-B114-CDD796D8A18E}"/>
              </a:ext>
            </a:extLst>
          </p:cNvPr>
          <p:cNvCxnSpPr>
            <a:cxnSpLocks/>
          </p:cNvCxnSpPr>
          <p:nvPr/>
        </p:nvCxnSpPr>
        <p:spPr>
          <a:xfrm>
            <a:off x="0" y="687980"/>
            <a:ext cx="18288000" cy="0"/>
          </a:xfrm>
          <a:prstGeom prst="straightConnector1">
            <a:avLst/>
          </a:prstGeom>
          <a:noFill/>
          <a:ln w="38100" cap="flat" cmpd="sng">
            <a:solidFill>
              <a:srgbClr val="497B97"/>
            </a:solidFill>
            <a:prstDash val="solid"/>
            <a:round/>
          </a:ln>
        </p:spPr>
      </p:cxnSp>
      <p:sp>
        <p:nvSpPr>
          <p:cNvPr id="11" name="Google Shape;141;p16">
            <a:extLst>
              <a:ext uri="{FF2B5EF4-FFF2-40B4-BE49-F238E27FC236}">
                <a16:creationId xmlns:a16="http://schemas.microsoft.com/office/drawing/2014/main" id="{43D256CA-3886-ACC2-023B-6EF8833C819A}"/>
              </a:ext>
            </a:extLst>
          </p:cNvPr>
          <p:cNvSpPr txBox="1"/>
          <p:nvPr/>
        </p:nvSpPr>
        <p:spPr>
          <a:xfrm>
            <a:off x="85089" y="562686"/>
            <a:ext cx="144773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6000" dirty="0">
                <a:solidFill>
                  <a:srgbClr val="4AC0DE"/>
                </a:solidFill>
              </a:rPr>
              <a:t>5</a:t>
            </a:r>
            <a:r>
              <a:rPr lang="en-US" sz="6000" b="0" i="0" u="none" strike="noStrike" cap="none" dirty="0">
                <a:solidFill>
                  <a:srgbClr val="4AC0DE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0" b="0" i="0" u="none" strike="noStrike" cap="none" dirty="0">
              <a:solidFill>
                <a:srgbClr val="4AC0D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40;p16">
            <a:extLst>
              <a:ext uri="{FF2B5EF4-FFF2-40B4-BE49-F238E27FC236}">
                <a16:creationId xmlns:a16="http://schemas.microsoft.com/office/drawing/2014/main" id="{A44EE040-4FF0-1BB7-B793-651B9C99A9FE}"/>
              </a:ext>
            </a:extLst>
          </p:cNvPr>
          <p:cNvSpPr txBox="1"/>
          <p:nvPr/>
        </p:nvSpPr>
        <p:spPr>
          <a:xfrm>
            <a:off x="1257300" y="675067"/>
            <a:ext cx="1609088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5000" dirty="0">
                <a:solidFill>
                  <a:srgbClr val="FFFFFF"/>
                </a:solidFill>
              </a:rPr>
              <a:t>WBS</a:t>
            </a:r>
            <a:endParaRPr lang="ko-KR" altLang="en-US" sz="50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F2FA02E9-095D-A8E3-E010-5AA3A5F3644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6934200" y="9175862"/>
            <a:ext cx="2800350" cy="1071561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800" smtClean="0"/>
              <a:t>9</a:t>
            </a:fld>
            <a:endParaRPr lang="en-US" sz="28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82D1130-AAE2-3D9B-1669-305A1F64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310" y="1815446"/>
            <a:ext cx="17517005" cy="73724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4B1FFE0-D7DE-39F1-8253-418D03A0C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309" y="2605123"/>
            <a:ext cx="17517005" cy="116878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AE62F01-CA8B-A219-F6CC-2854452A1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309" y="3791634"/>
            <a:ext cx="17517004" cy="6524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68925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한컴오피스">
  <a:themeElements>
    <a:clrScheme name="한컴오피스">
      <a:dk1>
        <a:srgbClr val="000000"/>
      </a:dk1>
      <a:lt1>
        <a:srgbClr val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</TotalTime>
  <Words>745</Words>
  <Application>Microsoft Office PowerPoint</Application>
  <PresentationFormat>사용자 지정</PresentationFormat>
  <Paragraphs>310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hu-14</dc:creator>
  <cp:lastModifiedBy>hu-14</cp:lastModifiedBy>
  <cp:revision>139</cp:revision>
  <dcterms:modified xsi:type="dcterms:W3CDTF">2025-04-03T03:25:42Z</dcterms:modified>
  <cp:version>1000.0000.01</cp:version>
</cp:coreProperties>
</file>