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7" autoAdjust="0"/>
    <p:restoredTop sz="94660"/>
  </p:normalViewPr>
  <p:slideViewPr>
    <p:cSldViewPr snapToGrid="0">
      <p:cViewPr>
        <p:scale>
          <a:sx n="125" d="100"/>
          <a:sy n="125" d="100"/>
        </p:scale>
        <p:origin x="45" y="-16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CD96-ED83-4907-AFF5-AC72DDAAC087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8FB17-1457-4DD7-BFE5-41F55DE0A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599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CD96-ED83-4907-AFF5-AC72DDAAC087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8FB17-1457-4DD7-BFE5-41F55DE0A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15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CD96-ED83-4907-AFF5-AC72DDAAC087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8FB17-1457-4DD7-BFE5-41F55DE0A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8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CD96-ED83-4907-AFF5-AC72DDAAC087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8FB17-1457-4DD7-BFE5-41F55DE0A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22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CD96-ED83-4907-AFF5-AC72DDAAC087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8FB17-1457-4DD7-BFE5-41F55DE0A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83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CD96-ED83-4907-AFF5-AC72DDAAC087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8FB17-1457-4DD7-BFE5-41F55DE0A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051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CD96-ED83-4907-AFF5-AC72DDAAC087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8FB17-1457-4DD7-BFE5-41F55DE0A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135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CD96-ED83-4907-AFF5-AC72DDAAC087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8FB17-1457-4DD7-BFE5-41F55DE0A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45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CD96-ED83-4907-AFF5-AC72DDAAC087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8FB17-1457-4DD7-BFE5-41F55DE0A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97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CD96-ED83-4907-AFF5-AC72DDAAC087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8FB17-1457-4DD7-BFE5-41F55DE0A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085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CD96-ED83-4907-AFF5-AC72DDAAC087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8FB17-1457-4DD7-BFE5-41F55DE0A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81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0CD96-ED83-4907-AFF5-AC72DDAAC087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8FB17-1457-4DD7-BFE5-41F55DE0A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121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095053" y="2802732"/>
            <a:ext cx="3622040" cy="882600"/>
            <a:chOff x="3095053" y="2802732"/>
            <a:chExt cx="3622040" cy="882600"/>
          </a:xfrm>
        </p:grpSpPr>
        <p:sp>
          <p:nvSpPr>
            <p:cNvPr id="4" name="Rectangular Callout 3"/>
            <p:cNvSpPr/>
            <p:nvPr/>
          </p:nvSpPr>
          <p:spPr>
            <a:xfrm>
              <a:off x="3095053" y="2815382"/>
              <a:ext cx="3622040" cy="869950"/>
            </a:xfrm>
            <a:prstGeom prst="wedgeRectCallout">
              <a:avLst>
                <a:gd name="adj1" fmla="val -54132"/>
                <a:gd name="adj2" fmla="val -36323"/>
              </a:avLst>
            </a:prstGeom>
            <a:solidFill>
              <a:schemeClr val="tx2"/>
            </a:solidFill>
            <a:ln>
              <a:solidFill>
                <a:srgbClr val="46A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noFill/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3161393" y="2802732"/>
              <a:ext cx="3484262" cy="8001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600" b="1" i="0" u="none" strike="noStrike" cap="none" normalizeH="0" baseline="0" dirty="0" smtClean="0">
                  <a:ln>
                    <a:noFill/>
                  </a:ln>
                  <a:solidFill>
                    <a:srgbClr val="46AFFF"/>
                  </a:solidFill>
                  <a:effectLst/>
                  <a:latin typeface="Eras Bold ITC" panose="020B0907030504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MAKE</a:t>
              </a:r>
              <a:r>
                <a:rPr kumimoji="0" lang="en-US" altLang="en-US" sz="2600" b="1" i="0" u="none" strike="noStrike" cap="none" normalizeH="0" baseline="0" dirty="0" smtClean="0">
                  <a:ln>
                    <a:noFill/>
                  </a:ln>
                  <a:solidFill>
                    <a:srgbClr val="FF4646"/>
                  </a:solidFill>
                  <a:effectLst/>
                  <a:latin typeface="Eras Bold ITC" panose="020B0907030504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WEATHER</a:t>
              </a:r>
              <a:br>
                <a:rPr kumimoji="0" lang="en-US" altLang="en-US" sz="2600" b="1" i="0" u="none" strike="noStrike" cap="none" normalizeH="0" baseline="0" dirty="0" smtClean="0">
                  <a:ln>
                    <a:noFill/>
                  </a:ln>
                  <a:solidFill>
                    <a:srgbClr val="FF4646"/>
                  </a:solidFill>
                  <a:effectLst/>
                  <a:latin typeface="Eras Bold ITC" panose="020B0907030504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US" altLang="en-US" sz="2600" b="1" i="0" u="none" strike="noStrike" cap="none" normalizeH="0" baseline="0" dirty="0" smtClean="0">
                  <a:ln>
                    <a:noFill/>
                  </a:ln>
                  <a:solidFill>
                    <a:srgbClr val="FF4646"/>
                  </a:solidFill>
                  <a:effectLst/>
                  <a:latin typeface="Eras Bold ITC" panose="020B0907030504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GREAT</a:t>
              </a:r>
              <a:r>
                <a:rPr kumimoji="0" lang="en-US" altLang="en-US" sz="2600" b="1" i="0" u="none" strike="noStrike" cap="none" normalizeH="0" baseline="0" dirty="0" smtClean="0">
                  <a:ln>
                    <a:noFill/>
                  </a:ln>
                  <a:solidFill>
                    <a:srgbClr val="46AFFF"/>
                  </a:solidFill>
                  <a:effectLst/>
                  <a:latin typeface="Eras Bold ITC" panose="020B0907030504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AGAIN</a:t>
              </a:r>
              <a:r>
                <a:rPr kumimoji="0" lang="en-US" altLang="en-US" sz="2600" b="0" i="0" u="none" strike="noStrike" cap="none" normalizeH="0" baseline="0" dirty="0" smtClean="0">
                  <a:ln>
                    <a:noFill/>
                  </a:ln>
                  <a:solidFill>
                    <a:srgbClr val="FF4646"/>
                  </a:solidFill>
                  <a:effectLst/>
                  <a:latin typeface="Eras Bold ITC" panose="020B0907030504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.COM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457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84151" y="3974980"/>
            <a:ext cx="2322829" cy="1698110"/>
            <a:chOff x="3095053" y="2815382"/>
            <a:chExt cx="3733764" cy="869950"/>
          </a:xfrm>
        </p:grpSpPr>
        <p:sp>
          <p:nvSpPr>
            <p:cNvPr id="11" name="Rectangular Callout 10"/>
            <p:cNvSpPr/>
            <p:nvPr/>
          </p:nvSpPr>
          <p:spPr>
            <a:xfrm>
              <a:off x="3095053" y="2815382"/>
              <a:ext cx="3622040" cy="869950"/>
            </a:xfrm>
            <a:prstGeom prst="wedgeRectCallout">
              <a:avLst>
                <a:gd name="adj1" fmla="val -54132"/>
                <a:gd name="adj2" fmla="val -36323"/>
              </a:avLst>
            </a:prstGeom>
            <a:solidFill>
              <a:schemeClr val="tx2"/>
            </a:solidFill>
            <a:ln>
              <a:solidFill>
                <a:srgbClr val="46A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noFill/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 Box 5"/>
            <p:cNvSpPr txBox="1">
              <a:spLocks noChangeArrowheads="1"/>
            </p:cNvSpPr>
            <p:nvPr/>
          </p:nvSpPr>
          <p:spPr bwMode="auto">
            <a:xfrm>
              <a:off x="3095053" y="2815382"/>
              <a:ext cx="3733764" cy="8001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600" b="1" i="0" u="none" strike="noStrike" cap="none" normalizeH="0" baseline="0" dirty="0" smtClean="0">
                  <a:ln>
                    <a:noFill/>
                  </a:ln>
                  <a:solidFill>
                    <a:srgbClr val="46AFFF"/>
                  </a:solidFill>
                  <a:effectLst/>
                  <a:latin typeface="Eras Bold ITC" panose="020B0907030504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MAKE</a:t>
              </a:r>
              <a:br>
                <a:rPr kumimoji="0" lang="en-US" altLang="en-US" sz="2600" b="1" i="0" u="none" strike="noStrike" cap="none" normalizeH="0" baseline="0" dirty="0" smtClean="0">
                  <a:ln>
                    <a:noFill/>
                  </a:ln>
                  <a:solidFill>
                    <a:srgbClr val="46AFFF"/>
                  </a:solidFill>
                  <a:effectLst/>
                  <a:latin typeface="Eras Bold ITC" panose="020B0907030504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US" altLang="en-US" sz="2600" b="1" i="0" u="none" strike="noStrike" cap="none" normalizeH="0" baseline="0" dirty="0" smtClean="0">
                  <a:ln>
                    <a:noFill/>
                  </a:ln>
                  <a:solidFill>
                    <a:srgbClr val="FF4646"/>
                  </a:solidFill>
                  <a:effectLst/>
                  <a:latin typeface="Eras Bold ITC" panose="020B0907030504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WEATHER</a:t>
              </a:r>
              <a:br>
                <a:rPr kumimoji="0" lang="en-US" altLang="en-US" sz="2600" b="1" i="0" u="none" strike="noStrike" cap="none" normalizeH="0" baseline="0" dirty="0" smtClean="0">
                  <a:ln>
                    <a:noFill/>
                  </a:ln>
                  <a:solidFill>
                    <a:srgbClr val="FF4646"/>
                  </a:solidFill>
                  <a:effectLst/>
                  <a:latin typeface="Eras Bold ITC" panose="020B0907030504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en-US" altLang="en-US" sz="2600" b="1" dirty="0" smtClean="0">
                  <a:solidFill>
                    <a:srgbClr val="46AFFF"/>
                  </a:solidFill>
                  <a:latin typeface="Eras Bold ITC" panose="020B0907030504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GREAT</a:t>
              </a:r>
              <a:r>
                <a:rPr kumimoji="0" lang="en-US" altLang="en-US" sz="2600" b="1" i="0" u="none" strike="noStrike" cap="none" normalizeH="0" baseline="0" dirty="0" smtClean="0">
                  <a:ln>
                    <a:noFill/>
                  </a:ln>
                  <a:solidFill>
                    <a:srgbClr val="FF4646"/>
                  </a:solidFill>
                  <a:effectLst/>
                  <a:latin typeface="Eras Bold ITC" panose="020B0907030504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/>
              </a:r>
              <a:br>
                <a:rPr kumimoji="0" lang="en-US" altLang="en-US" sz="2600" b="1" i="0" u="none" strike="noStrike" cap="none" normalizeH="0" baseline="0" dirty="0" smtClean="0">
                  <a:ln>
                    <a:noFill/>
                  </a:ln>
                  <a:solidFill>
                    <a:srgbClr val="FF4646"/>
                  </a:solidFill>
                  <a:effectLst/>
                  <a:latin typeface="Eras Bold ITC" panose="020B0907030504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en-US" altLang="en-US" sz="2600" b="1" dirty="0" smtClean="0">
                  <a:solidFill>
                    <a:srgbClr val="FF4646"/>
                  </a:solidFill>
                  <a:latin typeface="Eras Bold ITC" panose="020B0907030504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AGAIN</a:t>
              </a:r>
              <a:r>
                <a:rPr lang="en-US" altLang="en-US" sz="2600" b="1" dirty="0" smtClean="0">
                  <a:solidFill>
                    <a:srgbClr val="46AFFF"/>
                  </a:solidFill>
                  <a:latin typeface="Eras Bold ITC" panose="020B0907030504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.COM</a:t>
              </a:r>
              <a:endParaRPr lang="en-US" altLang="en-US" sz="2600" b="1" dirty="0">
                <a:solidFill>
                  <a:srgbClr val="46AFFF"/>
                </a:solidFill>
                <a:latin typeface="Eras Bold ITC" panose="020B0907030504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430271" y="4074040"/>
            <a:ext cx="2040889" cy="1671440"/>
            <a:chOff x="3095053" y="2815382"/>
            <a:chExt cx="3733764" cy="869950"/>
          </a:xfrm>
        </p:grpSpPr>
        <p:sp>
          <p:nvSpPr>
            <p:cNvPr id="14" name="Rectangular Callout 13"/>
            <p:cNvSpPr/>
            <p:nvPr/>
          </p:nvSpPr>
          <p:spPr>
            <a:xfrm>
              <a:off x="3095053" y="2815382"/>
              <a:ext cx="3622040" cy="869950"/>
            </a:xfrm>
            <a:prstGeom prst="wedgeRectCallout">
              <a:avLst>
                <a:gd name="adj1" fmla="val -60867"/>
                <a:gd name="adj2" fmla="val 6759"/>
              </a:avLst>
            </a:prstGeom>
            <a:solidFill>
              <a:schemeClr val="tx2"/>
            </a:solidFill>
            <a:ln>
              <a:solidFill>
                <a:srgbClr val="46A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noFill/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5"/>
            <p:cNvSpPr txBox="1">
              <a:spLocks noChangeArrowheads="1"/>
            </p:cNvSpPr>
            <p:nvPr/>
          </p:nvSpPr>
          <p:spPr bwMode="auto">
            <a:xfrm>
              <a:off x="3095053" y="2815382"/>
              <a:ext cx="3733764" cy="8001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600" b="1" i="0" u="none" strike="noStrike" cap="none" normalizeH="0" baseline="0" dirty="0" smtClean="0">
                  <a:ln>
                    <a:noFill/>
                  </a:ln>
                  <a:solidFill>
                    <a:srgbClr val="46AFFF"/>
                  </a:solidFill>
                  <a:effectLst/>
                  <a:latin typeface="Eras Bold ITC" panose="020B0907030504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MAKE</a:t>
              </a:r>
              <a:br>
                <a:rPr kumimoji="0" lang="en-US" altLang="en-US" sz="2600" b="1" i="0" u="none" strike="noStrike" cap="none" normalizeH="0" baseline="0" dirty="0" smtClean="0">
                  <a:ln>
                    <a:noFill/>
                  </a:ln>
                  <a:solidFill>
                    <a:srgbClr val="46AFFF"/>
                  </a:solidFill>
                  <a:effectLst/>
                  <a:latin typeface="Eras Bold ITC" panose="020B0907030504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US" altLang="en-US" sz="2600" b="1" i="0" u="none" strike="noStrike" cap="none" normalizeH="0" baseline="0" dirty="0" smtClean="0">
                  <a:ln>
                    <a:noFill/>
                  </a:ln>
                  <a:solidFill>
                    <a:srgbClr val="FF4646"/>
                  </a:solidFill>
                  <a:effectLst/>
                  <a:latin typeface="Eras Bold ITC" panose="020B0907030504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WEATHER</a:t>
              </a:r>
              <a:br>
                <a:rPr kumimoji="0" lang="en-US" altLang="en-US" sz="2600" b="1" i="0" u="none" strike="noStrike" cap="none" normalizeH="0" baseline="0" dirty="0" smtClean="0">
                  <a:ln>
                    <a:noFill/>
                  </a:ln>
                  <a:solidFill>
                    <a:srgbClr val="FF4646"/>
                  </a:solidFill>
                  <a:effectLst/>
                  <a:latin typeface="Eras Bold ITC" panose="020B0907030504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en-US" altLang="en-US" sz="2600" b="1" dirty="0" smtClean="0">
                  <a:solidFill>
                    <a:srgbClr val="46AFFF"/>
                  </a:solidFill>
                  <a:latin typeface="Eras Bold ITC" panose="020B0907030504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GREAT</a:t>
              </a:r>
              <a:r>
                <a:rPr kumimoji="0" lang="en-US" altLang="en-US" sz="2600" b="1" i="0" u="none" strike="noStrike" cap="none" normalizeH="0" baseline="0" dirty="0" smtClean="0">
                  <a:ln>
                    <a:noFill/>
                  </a:ln>
                  <a:solidFill>
                    <a:srgbClr val="FF4646"/>
                  </a:solidFill>
                  <a:effectLst/>
                  <a:latin typeface="Eras Bold ITC" panose="020B0907030504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/>
              </a:r>
              <a:br>
                <a:rPr kumimoji="0" lang="en-US" altLang="en-US" sz="2600" b="1" i="0" u="none" strike="noStrike" cap="none" normalizeH="0" baseline="0" dirty="0" smtClean="0">
                  <a:ln>
                    <a:noFill/>
                  </a:ln>
                  <a:solidFill>
                    <a:srgbClr val="FF4646"/>
                  </a:solidFill>
                  <a:effectLst/>
                  <a:latin typeface="Eras Bold ITC" panose="020B0907030504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en-US" altLang="en-US" sz="2600" b="1" dirty="0" smtClean="0">
                  <a:solidFill>
                    <a:srgbClr val="FF4646"/>
                  </a:solidFill>
                  <a:latin typeface="Eras Bold ITC" panose="020B0907030504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AGAIN</a:t>
              </a:r>
              <a:r>
                <a:rPr lang="en-US" altLang="en-US" sz="2600" b="1" dirty="0" smtClean="0">
                  <a:solidFill>
                    <a:srgbClr val="46AFFF"/>
                  </a:solidFill>
                  <a:latin typeface="Eras Bold ITC" panose="020B0907030504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!!!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5521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Eras Bold ITC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5</cp:revision>
  <dcterms:created xsi:type="dcterms:W3CDTF">2016-12-11T16:15:57Z</dcterms:created>
  <dcterms:modified xsi:type="dcterms:W3CDTF">2016-12-11T17:12:08Z</dcterms:modified>
</cp:coreProperties>
</file>