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61" r:id="rId5"/>
    <p:sldId id="258" r:id="rId6"/>
    <p:sldId id="259"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27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4B75D-F942-4EDB-B6DF-481609C0D48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2406282-0EE9-445B-9BAA-8EE7096FA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58FDDC0-E4AA-4DAE-809B-2D7E6D40F394}"/>
              </a:ext>
            </a:extLst>
          </p:cNvPr>
          <p:cNvSpPr>
            <a:spLocks noGrp="1"/>
          </p:cNvSpPr>
          <p:nvPr>
            <p:ph type="dt" sz="half" idx="10"/>
          </p:nvPr>
        </p:nvSpPr>
        <p:spPr/>
        <p:txBody>
          <a:bodyPr/>
          <a:lstStyle/>
          <a:p>
            <a:fld id="{48B45410-C176-4628-A67D-6698BE452B81}" type="datetimeFigureOut">
              <a:rPr lang="es-CO" smtClean="0"/>
              <a:t>19/10/2019</a:t>
            </a:fld>
            <a:endParaRPr lang="es-CO" dirty="0"/>
          </a:p>
        </p:txBody>
      </p:sp>
      <p:sp>
        <p:nvSpPr>
          <p:cNvPr id="5" name="Marcador de pie de página 4">
            <a:extLst>
              <a:ext uri="{FF2B5EF4-FFF2-40B4-BE49-F238E27FC236}">
                <a16:creationId xmlns:a16="http://schemas.microsoft.com/office/drawing/2014/main" id="{A2FDB75B-EA4C-4F35-8A55-7644E94170AF}"/>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EAF839C0-42DB-437B-B90E-F41CC604731E}"/>
              </a:ext>
            </a:extLst>
          </p:cNvPr>
          <p:cNvSpPr>
            <a:spLocks noGrp="1"/>
          </p:cNvSpPr>
          <p:nvPr>
            <p:ph type="sldNum" sz="quarter" idx="12"/>
          </p:nvPr>
        </p:nvSpPr>
        <p:spPr/>
        <p:txBody>
          <a:bodyPr/>
          <a:lstStyle/>
          <a:p>
            <a:fld id="{B614186B-4CFB-4708-B4F4-F9C63AB1352B}" type="slidenum">
              <a:rPr lang="es-CO" smtClean="0"/>
              <a:t>‹Nº›</a:t>
            </a:fld>
            <a:endParaRPr lang="es-CO" dirty="0"/>
          </a:p>
        </p:txBody>
      </p:sp>
    </p:spTree>
    <p:extLst>
      <p:ext uri="{BB962C8B-B14F-4D97-AF65-F5344CB8AC3E}">
        <p14:creationId xmlns:p14="http://schemas.microsoft.com/office/powerpoint/2010/main" val="184675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D2BA1-029D-42D2-B7F4-B27237FEAFD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635AC22-FA63-461E-AB33-3865132EB5C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5053C77-839E-40D5-9FEF-8C02A28E237F}"/>
              </a:ext>
            </a:extLst>
          </p:cNvPr>
          <p:cNvSpPr>
            <a:spLocks noGrp="1"/>
          </p:cNvSpPr>
          <p:nvPr>
            <p:ph type="dt" sz="half" idx="10"/>
          </p:nvPr>
        </p:nvSpPr>
        <p:spPr/>
        <p:txBody>
          <a:bodyPr/>
          <a:lstStyle/>
          <a:p>
            <a:fld id="{48B45410-C176-4628-A67D-6698BE452B81}" type="datetimeFigureOut">
              <a:rPr lang="es-CO" smtClean="0"/>
              <a:t>19/10/2019</a:t>
            </a:fld>
            <a:endParaRPr lang="es-CO" dirty="0"/>
          </a:p>
        </p:txBody>
      </p:sp>
      <p:sp>
        <p:nvSpPr>
          <p:cNvPr id="5" name="Marcador de pie de página 4">
            <a:extLst>
              <a:ext uri="{FF2B5EF4-FFF2-40B4-BE49-F238E27FC236}">
                <a16:creationId xmlns:a16="http://schemas.microsoft.com/office/drawing/2014/main" id="{86D73D4A-C53D-4112-801F-F34C27E22844}"/>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F27A3A1E-B32D-4FAE-BC0D-7280529EB91B}"/>
              </a:ext>
            </a:extLst>
          </p:cNvPr>
          <p:cNvSpPr>
            <a:spLocks noGrp="1"/>
          </p:cNvSpPr>
          <p:nvPr>
            <p:ph type="sldNum" sz="quarter" idx="12"/>
          </p:nvPr>
        </p:nvSpPr>
        <p:spPr/>
        <p:txBody>
          <a:bodyPr/>
          <a:lstStyle/>
          <a:p>
            <a:fld id="{B614186B-4CFB-4708-B4F4-F9C63AB1352B}" type="slidenum">
              <a:rPr lang="es-CO" smtClean="0"/>
              <a:t>‹Nº›</a:t>
            </a:fld>
            <a:endParaRPr lang="es-CO" dirty="0"/>
          </a:p>
        </p:txBody>
      </p:sp>
    </p:spTree>
    <p:extLst>
      <p:ext uri="{BB962C8B-B14F-4D97-AF65-F5344CB8AC3E}">
        <p14:creationId xmlns:p14="http://schemas.microsoft.com/office/powerpoint/2010/main" val="124137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8244C72-A205-48CA-95F3-C9691A59A79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161B4BB-DF34-4AB8-B56E-12D639A98E6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E9FBB4B-E684-4180-89FC-51D5E7CD895E}"/>
              </a:ext>
            </a:extLst>
          </p:cNvPr>
          <p:cNvSpPr>
            <a:spLocks noGrp="1"/>
          </p:cNvSpPr>
          <p:nvPr>
            <p:ph type="dt" sz="half" idx="10"/>
          </p:nvPr>
        </p:nvSpPr>
        <p:spPr/>
        <p:txBody>
          <a:bodyPr/>
          <a:lstStyle/>
          <a:p>
            <a:fld id="{48B45410-C176-4628-A67D-6698BE452B81}" type="datetimeFigureOut">
              <a:rPr lang="es-CO" smtClean="0"/>
              <a:t>19/10/2019</a:t>
            </a:fld>
            <a:endParaRPr lang="es-CO" dirty="0"/>
          </a:p>
        </p:txBody>
      </p:sp>
      <p:sp>
        <p:nvSpPr>
          <p:cNvPr id="5" name="Marcador de pie de página 4">
            <a:extLst>
              <a:ext uri="{FF2B5EF4-FFF2-40B4-BE49-F238E27FC236}">
                <a16:creationId xmlns:a16="http://schemas.microsoft.com/office/drawing/2014/main" id="{C0505FA8-AA15-4FF7-8A76-0884FEC48645}"/>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89224AC0-80F8-480A-97D8-6774CC28040A}"/>
              </a:ext>
            </a:extLst>
          </p:cNvPr>
          <p:cNvSpPr>
            <a:spLocks noGrp="1"/>
          </p:cNvSpPr>
          <p:nvPr>
            <p:ph type="sldNum" sz="quarter" idx="12"/>
          </p:nvPr>
        </p:nvSpPr>
        <p:spPr/>
        <p:txBody>
          <a:bodyPr/>
          <a:lstStyle/>
          <a:p>
            <a:fld id="{B614186B-4CFB-4708-B4F4-F9C63AB1352B}" type="slidenum">
              <a:rPr lang="es-CO" smtClean="0"/>
              <a:t>‹Nº›</a:t>
            </a:fld>
            <a:endParaRPr lang="es-CO" dirty="0"/>
          </a:p>
        </p:txBody>
      </p:sp>
    </p:spTree>
    <p:extLst>
      <p:ext uri="{BB962C8B-B14F-4D97-AF65-F5344CB8AC3E}">
        <p14:creationId xmlns:p14="http://schemas.microsoft.com/office/powerpoint/2010/main" val="272719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44DB7-218B-4FDF-9896-A6E05E527EB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7FD97BA-8CB8-4E9F-A208-42FBD1D5D77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B516F90-AAAF-4E5D-B173-649EB29DF249}"/>
              </a:ext>
            </a:extLst>
          </p:cNvPr>
          <p:cNvSpPr>
            <a:spLocks noGrp="1"/>
          </p:cNvSpPr>
          <p:nvPr>
            <p:ph type="dt" sz="half" idx="10"/>
          </p:nvPr>
        </p:nvSpPr>
        <p:spPr/>
        <p:txBody>
          <a:bodyPr/>
          <a:lstStyle/>
          <a:p>
            <a:fld id="{48B45410-C176-4628-A67D-6698BE452B81}" type="datetimeFigureOut">
              <a:rPr lang="es-CO" smtClean="0"/>
              <a:t>19/10/2019</a:t>
            </a:fld>
            <a:endParaRPr lang="es-CO" dirty="0"/>
          </a:p>
        </p:txBody>
      </p:sp>
      <p:sp>
        <p:nvSpPr>
          <p:cNvPr id="5" name="Marcador de pie de página 4">
            <a:extLst>
              <a:ext uri="{FF2B5EF4-FFF2-40B4-BE49-F238E27FC236}">
                <a16:creationId xmlns:a16="http://schemas.microsoft.com/office/drawing/2014/main" id="{E4665082-7ABB-4141-AB94-606F30F4EDC0}"/>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CB5C0735-384F-4650-A9CE-F9060D829920}"/>
              </a:ext>
            </a:extLst>
          </p:cNvPr>
          <p:cNvSpPr>
            <a:spLocks noGrp="1"/>
          </p:cNvSpPr>
          <p:nvPr>
            <p:ph type="sldNum" sz="quarter" idx="12"/>
          </p:nvPr>
        </p:nvSpPr>
        <p:spPr/>
        <p:txBody>
          <a:bodyPr/>
          <a:lstStyle/>
          <a:p>
            <a:fld id="{B614186B-4CFB-4708-B4F4-F9C63AB1352B}" type="slidenum">
              <a:rPr lang="es-CO" smtClean="0"/>
              <a:t>‹Nº›</a:t>
            </a:fld>
            <a:endParaRPr lang="es-CO" dirty="0"/>
          </a:p>
        </p:txBody>
      </p:sp>
    </p:spTree>
    <p:extLst>
      <p:ext uri="{BB962C8B-B14F-4D97-AF65-F5344CB8AC3E}">
        <p14:creationId xmlns:p14="http://schemas.microsoft.com/office/powerpoint/2010/main" val="350855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FEEEE-CCF1-418D-A566-123F59606E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71F3EA4-E401-4590-A3CE-24A24070CB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3ACBD76-89E3-4AF5-A1E2-CD37A16240C5}"/>
              </a:ext>
            </a:extLst>
          </p:cNvPr>
          <p:cNvSpPr>
            <a:spLocks noGrp="1"/>
          </p:cNvSpPr>
          <p:nvPr>
            <p:ph type="dt" sz="half" idx="10"/>
          </p:nvPr>
        </p:nvSpPr>
        <p:spPr/>
        <p:txBody>
          <a:bodyPr/>
          <a:lstStyle/>
          <a:p>
            <a:fld id="{48B45410-C176-4628-A67D-6698BE452B81}" type="datetimeFigureOut">
              <a:rPr lang="es-CO" smtClean="0"/>
              <a:t>19/10/2019</a:t>
            </a:fld>
            <a:endParaRPr lang="es-CO" dirty="0"/>
          </a:p>
        </p:txBody>
      </p:sp>
      <p:sp>
        <p:nvSpPr>
          <p:cNvPr id="5" name="Marcador de pie de página 4">
            <a:extLst>
              <a:ext uri="{FF2B5EF4-FFF2-40B4-BE49-F238E27FC236}">
                <a16:creationId xmlns:a16="http://schemas.microsoft.com/office/drawing/2014/main" id="{EAD82370-25B3-4FCF-931B-488198215717}"/>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444E50B9-667A-4A29-9805-9EE59F38856A}"/>
              </a:ext>
            </a:extLst>
          </p:cNvPr>
          <p:cNvSpPr>
            <a:spLocks noGrp="1"/>
          </p:cNvSpPr>
          <p:nvPr>
            <p:ph type="sldNum" sz="quarter" idx="12"/>
          </p:nvPr>
        </p:nvSpPr>
        <p:spPr/>
        <p:txBody>
          <a:bodyPr/>
          <a:lstStyle/>
          <a:p>
            <a:fld id="{B614186B-4CFB-4708-B4F4-F9C63AB1352B}" type="slidenum">
              <a:rPr lang="es-CO" smtClean="0"/>
              <a:t>‹Nº›</a:t>
            </a:fld>
            <a:endParaRPr lang="es-CO" dirty="0"/>
          </a:p>
        </p:txBody>
      </p:sp>
    </p:spTree>
    <p:extLst>
      <p:ext uri="{BB962C8B-B14F-4D97-AF65-F5344CB8AC3E}">
        <p14:creationId xmlns:p14="http://schemas.microsoft.com/office/powerpoint/2010/main" val="304392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A9EAA-70BA-4C2B-8DA2-F4207ED3BB4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2392D25-B26D-47DE-B1A8-685389F9870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50D683E9-5B7F-4FE6-9823-FBA834116BA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FB43818-B1C6-4B61-B3B9-252128223893}"/>
              </a:ext>
            </a:extLst>
          </p:cNvPr>
          <p:cNvSpPr>
            <a:spLocks noGrp="1"/>
          </p:cNvSpPr>
          <p:nvPr>
            <p:ph type="dt" sz="half" idx="10"/>
          </p:nvPr>
        </p:nvSpPr>
        <p:spPr/>
        <p:txBody>
          <a:bodyPr/>
          <a:lstStyle/>
          <a:p>
            <a:fld id="{48B45410-C176-4628-A67D-6698BE452B81}" type="datetimeFigureOut">
              <a:rPr lang="es-CO" smtClean="0"/>
              <a:t>19/10/2019</a:t>
            </a:fld>
            <a:endParaRPr lang="es-CO" dirty="0"/>
          </a:p>
        </p:txBody>
      </p:sp>
      <p:sp>
        <p:nvSpPr>
          <p:cNvPr id="6" name="Marcador de pie de página 5">
            <a:extLst>
              <a:ext uri="{FF2B5EF4-FFF2-40B4-BE49-F238E27FC236}">
                <a16:creationId xmlns:a16="http://schemas.microsoft.com/office/drawing/2014/main" id="{2368C869-CD43-46D1-81F6-C796F462578F}"/>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EBFD4811-C236-4A84-9B2D-D5A0AFC81C65}"/>
              </a:ext>
            </a:extLst>
          </p:cNvPr>
          <p:cNvSpPr>
            <a:spLocks noGrp="1"/>
          </p:cNvSpPr>
          <p:nvPr>
            <p:ph type="sldNum" sz="quarter" idx="12"/>
          </p:nvPr>
        </p:nvSpPr>
        <p:spPr/>
        <p:txBody>
          <a:bodyPr/>
          <a:lstStyle/>
          <a:p>
            <a:fld id="{B614186B-4CFB-4708-B4F4-F9C63AB1352B}" type="slidenum">
              <a:rPr lang="es-CO" smtClean="0"/>
              <a:t>‹Nº›</a:t>
            </a:fld>
            <a:endParaRPr lang="es-CO" dirty="0"/>
          </a:p>
        </p:txBody>
      </p:sp>
    </p:spTree>
    <p:extLst>
      <p:ext uri="{BB962C8B-B14F-4D97-AF65-F5344CB8AC3E}">
        <p14:creationId xmlns:p14="http://schemas.microsoft.com/office/powerpoint/2010/main" val="409957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B0C26-903D-45E2-BAE2-2DA836E75B1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5FB6C62-228F-4F55-A8C1-1E43CE0026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280D0BB-5B81-42AF-8B9B-6DE055C41E7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08152EF-60A3-4146-896B-00571EFBC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C9F1E0C-236A-49D7-8620-50CE2F936B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BB5F9C1-9599-4C20-8B2E-0137ACB4CDFF}"/>
              </a:ext>
            </a:extLst>
          </p:cNvPr>
          <p:cNvSpPr>
            <a:spLocks noGrp="1"/>
          </p:cNvSpPr>
          <p:nvPr>
            <p:ph type="dt" sz="half" idx="10"/>
          </p:nvPr>
        </p:nvSpPr>
        <p:spPr/>
        <p:txBody>
          <a:bodyPr/>
          <a:lstStyle/>
          <a:p>
            <a:fld id="{48B45410-C176-4628-A67D-6698BE452B81}" type="datetimeFigureOut">
              <a:rPr lang="es-CO" smtClean="0"/>
              <a:t>19/10/2019</a:t>
            </a:fld>
            <a:endParaRPr lang="es-CO" dirty="0"/>
          </a:p>
        </p:txBody>
      </p:sp>
      <p:sp>
        <p:nvSpPr>
          <p:cNvPr id="8" name="Marcador de pie de página 7">
            <a:extLst>
              <a:ext uri="{FF2B5EF4-FFF2-40B4-BE49-F238E27FC236}">
                <a16:creationId xmlns:a16="http://schemas.microsoft.com/office/drawing/2014/main" id="{CE0AA733-2849-4150-AFCB-B7BDB18BF0B2}"/>
              </a:ext>
            </a:extLst>
          </p:cNvPr>
          <p:cNvSpPr>
            <a:spLocks noGrp="1"/>
          </p:cNvSpPr>
          <p:nvPr>
            <p:ph type="ftr" sz="quarter" idx="11"/>
          </p:nvPr>
        </p:nvSpPr>
        <p:spPr/>
        <p:txBody>
          <a:bodyPr/>
          <a:lstStyle/>
          <a:p>
            <a:endParaRPr lang="es-CO" dirty="0"/>
          </a:p>
        </p:txBody>
      </p:sp>
      <p:sp>
        <p:nvSpPr>
          <p:cNvPr id="9" name="Marcador de número de diapositiva 8">
            <a:extLst>
              <a:ext uri="{FF2B5EF4-FFF2-40B4-BE49-F238E27FC236}">
                <a16:creationId xmlns:a16="http://schemas.microsoft.com/office/drawing/2014/main" id="{93C2C98C-578E-4C68-AD97-40526C119859}"/>
              </a:ext>
            </a:extLst>
          </p:cNvPr>
          <p:cNvSpPr>
            <a:spLocks noGrp="1"/>
          </p:cNvSpPr>
          <p:nvPr>
            <p:ph type="sldNum" sz="quarter" idx="12"/>
          </p:nvPr>
        </p:nvSpPr>
        <p:spPr/>
        <p:txBody>
          <a:bodyPr/>
          <a:lstStyle/>
          <a:p>
            <a:fld id="{B614186B-4CFB-4708-B4F4-F9C63AB1352B}" type="slidenum">
              <a:rPr lang="es-CO" smtClean="0"/>
              <a:t>‹Nº›</a:t>
            </a:fld>
            <a:endParaRPr lang="es-CO" dirty="0"/>
          </a:p>
        </p:txBody>
      </p:sp>
    </p:spTree>
    <p:extLst>
      <p:ext uri="{BB962C8B-B14F-4D97-AF65-F5344CB8AC3E}">
        <p14:creationId xmlns:p14="http://schemas.microsoft.com/office/powerpoint/2010/main" val="1823766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C5EE6-6F21-443A-AD46-B606F38CABB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2349A4E-6F36-4081-BAD1-6985A1100CEC}"/>
              </a:ext>
            </a:extLst>
          </p:cNvPr>
          <p:cNvSpPr>
            <a:spLocks noGrp="1"/>
          </p:cNvSpPr>
          <p:nvPr>
            <p:ph type="dt" sz="half" idx="10"/>
          </p:nvPr>
        </p:nvSpPr>
        <p:spPr/>
        <p:txBody>
          <a:bodyPr/>
          <a:lstStyle/>
          <a:p>
            <a:fld id="{48B45410-C176-4628-A67D-6698BE452B81}" type="datetimeFigureOut">
              <a:rPr lang="es-CO" smtClean="0"/>
              <a:t>19/10/2019</a:t>
            </a:fld>
            <a:endParaRPr lang="es-CO" dirty="0"/>
          </a:p>
        </p:txBody>
      </p:sp>
      <p:sp>
        <p:nvSpPr>
          <p:cNvPr id="4" name="Marcador de pie de página 3">
            <a:extLst>
              <a:ext uri="{FF2B5EF4-FFF2-40B4-BE49-F238E27FC236}">
                <a16:creationId xmlns:a16="http://schemas.microsoft.com/office/drawing/2014/main" id="{44ECABAC-BC2F-47B6-BA80-91940B6FABAE}"/>
              </a:ext>
            </a:extLst>
          </p:cNvPr>
          <p:cNvSpPr>
            <a:spLocks noGrp="1"/>
          </p:cNvSpPr>
          <p:nvPr>
            <p:ph type="ftr" sz="quarter" idx="11"/>
          </p:nvPr>
        </p:nvSpPr>
        <p:spPr/>
        <p:txBody>
          <a:bodyPr/>
          <a:lstStyle/>
          <a:p>
            <a:endParaRPr lang="es-CO" dirty="0"/>
          </a:p>
        </p:txBody>
      </p:sp>
      <p:sp>
        <p:nvSpPr>
          <p:cNvPr id="5" name="Marcador de número de diapositiva 4">
            <a:extLst>
              <a:ext uri="{FF2B5EF4-FFF2-40B4-BE49-F238E27FC236}">
                <a16:creationId xmlns:a16="http://schemas.microsoft.com/office/drawing/2014/main" id="{7AEC5371-CCC4-47B3-8F6A-70AFE9A8AE57}"/>
              </a:ext>
            </a:extLst>
          </p:cNvPr>
          <p:cNvSpPr>
            <a:spLocks noGrp="1"/>
          </p:cNvSpPr>
          <p:nvPr>
            <p:ph type="sldNum" sz="quarter" idx="12"/>
          </p:nvPr>
        </p:nvSpPr>
        <p:spPr/>
        <p:txBody>
          <a:bodyPr/>
          <a:lstStyle/>
          <a:p>
            <a:fld id="{B614186B-4CFB-4708-B4F4-F9C63AB1352B}" type="slidenum">
              <a:rPr lang="es-CO" smtClean="0"/>
              <a:t>‹Nº›</a:t>
            </a:fld>
            <a:endParaRPr lang="es-CO" dirty="0"/>
          </a:p>
        </p:txBody>
      </p:sp>
    </p:spTree>
    <p:extLst>
      <p:ext uri="{BB962C8B-B14F-4D97-AF65-F5344CB8AC3E}">
        <p14:creationId xmlns:p14="http://schemas.microsoft.com/office/powerpoint/2010/main" val="19762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C8C3D17-9271-4932-A927-3858B19A07E5}"/>
              </a:ext>
            </a:extLst>
          </p:cNvPr>
          <p:cNvSpPr>
            <a:spLocks noGrp="1"/>
          </p:cNvSpPr>
          <p:nvPr>
            <p:ph type="dt" sz="half" idx="10"/>
          </p:nvPr>
        </p:nvSpPr>
        <p:spPr/>
        <p:txBody>
          <a:bodyPr/>
          <a:lstStyle/>
          <a:p>
            <a:fld id="{48B45410-C176-4628-A67D-6698BE452B81}" type="datetimeFigureOut">
              <a:rPr lang="es-CO" smtClean="0"/>
              <a:t>19/10/2019</a:t>
            </a:fld>
            <a:endParaRPr lang="es-CO" dirty="0"/>
          </a:p>
        </p:txBody>
      </p:sp>
      <p:sp>
        <p:nvSpPr>
          <p:cNvPr id="3" name="Marcador de pie de página 2">
            <a:extLst>
              <a:ext uri="{FF2B5EF4-FFF2-40B4-BE49-F238E27FC236}">
                <a16:creationId xmlns:a16="http://schemas.microsoft.com/office/drawing/2014/main" id="{7C3E8F6A-FB9B-4599-9041-1618527E2FEB}"/>
              </a:ext>
            </a:extLst>
          </p:cNvPr>
          <p:cNvSpPr>
            <a:spLocks noGrp="1"/>
          </p:cNvSpPr>
          <p:nvPr>
            <p:ph type="ftr" sz="quarter" idx="11"/>
          </p:nvPr>
        </p:nvSpPr>
        <p:spPr/>
        <p:txBody>
          <a:bodyPr/>
          <a:lstStyle/>
          <a:p>
            <a:endParaRPr lang="es-CO" dirty="0"/>
          </a:p>
        </p:txBody>
      </p:sp>
      <p:sp>
        <p:nvSpPr>
          <p:cNvPr id="4" name="Marcador de número de diapositiva 3">
            <a:extLst>
              <a:ext uri="{FF2B5EF4-FFF2-40B4-BE49-F238E27FC236}">
                <a16:creationId xmlns:a16="http://schemas.microsoft.com/office/drawing/2014/main" id="{A735B143-1535-47BD-A78D-A969143A3A11}"/>
              </a:ext>
            </a:extLst>
          </p:cNvPr>
          <p:cNvSpPr>
            <a:spLocks noGrp="1"/>
          </p:cNvSpPr>
          <p:nvPr>
            <p:ph type="sldNum" sz="quarter" idx="12"/>
          </p:nvPr>
        </p:nvSpPr>
        <p:spPr/>
        <p:txBody>
          <a:bodyPr/>
          <a:lstStyle/>
          <a:p>
            <a:fld id="{B614186B-4CFB-4708-B4F4-F9C63AB1352B}" type="slidenum">
              <a:rPr lang="es-CO" smtClean="0"/>
              <a:t>‹Nº›</a:t>
            </a:fld>
            <a:endParaRPr lang="es-CO" dirty="0"/>
          </a:p>
        </p:txBody>
      </p:sp>
    </p:spTree>
    <p:extLst>
      <p:ext uri="{BB962C8B-B14F-4D97-AF65-F5344CB8AC3E}">
        <p14:creationId xmlns:p14="http://schemas.microsoft.com/office/powerpoint/2010/main" val="277649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9C939-A524-4A82-9C36-F6B677D5EF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08F1B56-C46E-41B0-AF06-0468504DB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27A248D4-E1B6-4A12-82BE-FF4999B40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8F81698-4FF5-47E2-A1BF-A67F22FC39D8}"/>
              </a:ext>
            </a:extLst>
          </p:cNvPr>
          <p:cNvSpPr>
            <a:spLocks noGrp="1"/>
          </p:cNvSpPr>
          <p:nvPr>
            <p:ph type="dt" sz="half" idx="10"/>
          </p:nvPr>
        </p:nvSpPr>
        <p:spPr/>
        <p:txBody>
          <a:bodyPr/>
          <a:lstStyle/>
          <a:p>
            <a:fld id="{48B45410-C176-4628-A67D-6698BE452B81}" type="datetimeFigureOut">
              <a:rPr lang="es-CO" smtClean="0"/>
              <a:t>19/10/2019</a:t>
            </a:fld>
            <a:endParaRPr lang="es-CO" dirty="0"/>
          </a:p>
        </p:txBody>
      </p:sp>
      <p:sp>
        <p:nvSpPr>
          <p:cNvPr id="6" name="Marcador de pie de página 5">
            <a:extLst>
              <a:ext uri="{FF2B5EF4-FFF2-40B4-BE49-F238E27FC236}">
                <a16:creationId xmlns:a16="http://schemas.microsoft.com/office/drawing/2014/main" id="{4B699EE9-DDEA-4420-8E75-F5D49BE69669}"/>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11EE6A63-873C-4816-A8D4-251D4FCBBB1A}"/>
              </a:ext>
            </a:extLst>
          </p:cNvPr>
          <p:cNvSpPr>
            <a:spLocks noGrp="1"/>
          </p:cNvSpPr>
          <p:nvPr>
            <p:ph type="sldNum" sz="quarter" idx="12"/>
          </p:nvPr>
        </p:nvSpPr>
        <p:spPr/>
        <p:txBody>
          <a:bodyPr/>
          <a:lstStyle/>
          <a:p>
            <a:fld id="{B614186B-4CFB-4708-B4F4-F9C63AB1352B}" type="slidenum">
              <a:rPr lang="es-CO" smtClean="0"/>
              <a:t>‹Nº›</a:t>
            </a:fld>
            <a:endParaRPr lang="es-CO" dirty="0"/>
          </a:p>
        </p:txBody>
      </p:sp>
    </p:spTree>
    <p:extLst>
      <p:ext uri="{BB962C8B-B14F-4D97-AF65-F5344CB8AC3E}">
        <p14:creationId xmlns:p14="http://schemas.microsoft.com/office/powerpoint/2010/main" val="91035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9FAA9-0DF5-46F7-9FD3-6E3A82D1F37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E8B4772-99DA-4819-8EB4-5CDCD816E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a:extLst>
              <a:ext uri="{FF2B5EF4-FFF2-40B4-BE49-F238E27FC236}">
                <a16:creationId xmlns:a16="http://schemas.microsoft.com/office/drawing/2014/main" id="{E40C6F7B-FCFC-4212-8429-6D778B7C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A55539-03BD-461A-8502-6AA238118F14}"/>
              </a:ext>
            </a:extLst>
          </p:cNvPr>
          <p:cNvSpPr>
            <a:spLocks noGrp="1"/>
          </p:cNvSpPr>
          <p:nvPr>
            <p:ph type="dt" sz="half" idx="10"/>
          </p:nvPr>
        </p:nvSpPr>
        <p:spPr/>
        <p:txBody>
          <a:bodyPr/>
          <a:lstStyle/>
          <a:p>
            <a:fld id="{48B45410-C176-4628-A67D-6698BE452B81}" type="datetimeFigureOut">
              <a:rPr lang="es-CO" smtClean="0"/>
              <a:t>19/10/2019</a:t>
            </a:fld>
            <a:endParaRPr lang="es-CO" dirty="0"/>
          </a:p>
        </p:txBody>
      </p:sp>
      <p:sp>
        <p:nvSpPr>
          <p:cNvPr id="6" name="Marcador de pie de página 5">
            <a:extLst>
              <a:ext uri="{FF2B5EF4-FFF2-40B4-BE49-F238E27FC236}">
                <a16:creationId xmlns:a16="http://schemas.microsoft.com/office/drawing/2014/main" id="{380B3AA3-5009-46F9-8933-D639A1D4386A}"/>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330A2EB6-2265-4BF7-82E4-5EEDC0E0CE96}"/>
              </a:ext>
            </a:extLst>
          </p:cNvPr>
          <p:cNvSpPr>
            <a:spLocks noGrp="1"/>
          </p:cNvSpPr>
          <p:nvPr>
            <p:ph type="sldNum" sz="quarter" idx="12"/>
          </p:nvPr>
        </p:nvSpPr>
        <p:spPr/>
        <p:txBody>
          <a:bodyPr/>
          <a:lstStyle/>
          <a:p>
            <a:fld id="{B614186B-4CFB-4708-B4F4-F9C63AB1352B}" type="slidenum">
              <a:rPr lang="es-CO" smtClean="0"/>
              <a:t>‹Nº›</a:t>
            </a:fld>
            <a:endParaRPr lang="es-CO" dirty="0"/>
          </a:p>
        </p:txBody>
      </p:sp>
    </p:spTree>
    <p:extLst>
      <p:ext uri="{BB962C8B-B14F-4D97-AF65-F5344CB8AC3E}">
        <p14:creationId xmlns:p14="http://schemas.microsoft.com/office/powerpoint/2010/main" val="381755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7692BD0-F66E-434D-83CE-C817CC079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FA59F76-8DCF-4917-B05C-F704137FFC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BBA11AB-3153-44DE-8265-50CCCDA61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45410-C176-4628-A67D-6698BE452B81}" type="datetimeFigureOut">
              <a:rPr lang="es-CO" smtClean="0"/>
              <a:t>19/10/2019</a:t>
            </a:fld>
            <a:endParaRPr lang="es-CO" dirty="0"/>
          </a:p>
        </p:txBody>
      </p:sp>
      <p:sp>
        <p:nvSpPr>
          <p:cNvPr id="5" name="Marcador de pie de página 4">
            <a:extLst>
              <a:ext uri="{FF2B5EF4-FFF2-40B4-BE49-F238E27FC236}">
                <a16:creationId xmlns:a16="http://schemas.microsoft.com/office/drawing/2014/main" id="{08FD10A2-E9CD-4D6B-BFD3-DC47CB8EA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FEE5F43D-6997-4C94-B5BC-C13F74D5B5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4186B-4CFB-4708-B4F4-F9C63AB1352B}" type="slidenum">
              <a:rPr lang="es-CO" smtClean="0"/>
              <a:t>‹Nº›</a:t>
            </a:fld>
            <a:endParaRPr lang="es-CO" dirty="0"/>
          </a:p>
        </p:txBody>
      </p:sp>
    </p:spTree>
    <p:extLst>
      <p:ext uri="{BB962C8B-B14F-4D97-AF65-F5344CB8AC3E}">
        <p14:creationId xmlns:p14="http://schemas.microsoft.com/office/powerpoint/2010/main" val="4162829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13.sv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372C681-F103-430D-AF53-84D1BE18AFB6}"/>
              </a:ext>
            </a:extLst>
          </p:cNvPr>
          <p:cNvPicPr>
            <a:picLocks noChangeAspect="1"/>
          </p:cNvPicPr>
          <p:nvPr/>
        </p:nvPicPr>
        <p:blipFill>
          <a:blip r:embed="rId2"/>
          <a:stretch>
            <a:fillRect/>
          </a:stretch>
        </p:blipFill>
        <p:spPr>
          <a:xfrm>
            <a:off x="7879206" y="2084855"/>
            <a:ext cx="1580374" cy="1372733"/>
          </a:xfrm>
          <a:prstGeom prst="rect">
            <a:avLst/>
          </a:prstGeom>
        </p:spPr>
      </p:pic>
      <p:pic>
        <p:nvPicPr>
          <p:cNvPr id="5" name="Imagen 4">
            <a:extLst>
              <a:ext uri="{FF2B5EF4-FFF2-40B4-BE49-F238E27FC236}">
                <a16:creationId xmlns:a16="http://schemas.microsoft.com/office/drawing/2014/main" id="{AABBC1FA-8B23-4B94-ACF2-EFB3D6686B2A}"/>
              </a:ext>
            </a:extLst>
          </p:cNvPr>
          <p:cNvPicPr>
            <a:picLocks noChangeAspect="1"/>
          </p:cNvPicPr>
          <p:nvPr/>
        </p:nvPicPr>
        <p:blipFill>
          <a:blip r:embed="rId3"/>
          <a:stretch>
            <a:fillRect/>
          </a:stretch>
        </p:blipFill>
        <p:spPr>
          <a:xfrm>
            <a:off x="3136863" y="5023776"/>
            <a:ext cx="2679226" cy="693447"/>
          </a:xfrm>
          <a:prstGeom prst="rect">
            <a:avLst/>
          </a:prstGeom>
        </p:spPr>
      </p:pic>
      <p:pic>
        <p:nvPicPr>
          <p:cNvPr id="6" name="Imagen 5">
            <a:extLst>
              <a:ext uri="{FF2B5EF4-FFF2-40B4-BE49-F238E27FC236}">
                <a16:creationId xmlns:a16="http://schemas.microsoft.com/office/drawing/2014/main" id="{7874C4CA-8621-402C-971E-29AE1B2731D6}"/>
              </a:ext>
            </a:extLst>
          </p:cNvPr>
          <p:cNvPicPr>
            <a:picLocks noChangeAspect="1"/>
          </p:cNvPicPr>
          <p:nvPr/>
        </p:nvPicPr>
        <p:blipFill>
          <a:blip r:embed="rId4"/>
          <a:stretch>
            <a:fillRect/>
          </a:stretch>
        </p:blipFill>
        <p:spPr>
          <a:xfrm>
            <a:off x="1783545" y="2077775"/>
            <a:ext cx="1232795" cy="693447"/>
          </a:xfrm>
          <a:prstGeom prst="rect">
            <a:avLst/>
          </a:prstGeom>
        </p:spPr>
      </p:pic>
      <p:pic>
        <p:nvPicPr>
          <p:cNvPr id="7" name="Imagen 6">
            <a:extLst>
              <a:ext uri="{FF2B5EF4-FFF2-40B4-BE49-F238E27FC236}">
                <a16:creationId xmlns:a16="http://schemas.microsoft.com/office/drawing/2014/main" id="{527EADBF-E54A-4592-8040-C473C5B7D0F1}"/>
              </a:ext>
            </a:extLst>
          </p:cNvPr>
          <p:cNvPicPr>
            <a:picLocks noChangeAspect="1"/>
          </p:cNvPicPr>
          <p:nvPr/>
        </p:nvPicPr>
        <p:blipFill>
          <a:blip r:embed="rId5"/>
          <a:stretch>
            <a:fillRect/>
          </a:stretch>
        </p:blipFill>
        <p:spPr>
          <a:xfrm>
            <a:off x="4848368" y="3858778"/>
            <a:ext cx="1552575" cy="419100"/>
          </a:xfrm>
          <a:prstGeom prst="rect">
            <a:avLst/>
          </a:prstGeom>
        </p:spPr>
      </p:pic>
      <p:pic>
        <p:nvPicPr>
          <p:cNvPr id="8" name="Imagen 7">
            <a:extLst>
              <a:ext uri="{FF2B5EF4-FFF2-40B4-BE49-F238E27FC236}">
                <a16:creationId xmlns:a16="http://schemas.microsoft.com/office/drawing/2014/main" id="{5A87D88C-6E18-48CA-B94E-2F9E73268978}"/>
              </a:ext>
            </a:extLst>
          </p:cNvPr>
          <p:cNvPicPr>
            <a:picLocks noChangeAspect="1"/>
          </p:cNvPicPr>
          <p:nvPr/>
        </p:nvPicPr>
        <p:blipFill>
          <a:blip r:embed="rId6"/>
          <a:stretch>
            <a:fillRect/>
          </a:stretch>
        </p:blipFill>
        <p:spPr>
          <a:xfrm>
            <a:off x="724701" y="3682595"/>
            <a:ext cx="671736" cy="646146"/>
          </a:xfrm>
          <a:prstGeom prst="rect">
            <a:avLst/>
          </a:prstGeom>
        </p:spPr>
      </p:pic>
      <p:pic>
        <p:nvPicPr>
          <p:cNvPr id="9" name="Imagen 8">
            <a:extLst>
              <a:ext uri="{FF2B5EF4-FFF2-40B4-BE49-F238E27FC236}">
                <a16:creationId xmlns:a16="http://schemas.microsoft.com/office/drawing/2014/main" id="{4D956BD2-1B4F-4D3E-8C88-6A12568F946B}"/>
              </a:ext>
            </a:extLst>
          </p:cNvPr>
          <p:cNvPicPr>
            <a:picLocks noChangeAspect="1"/>
          </p:cNvPicPr>
          <p:nvPr/>
        </p:nvPicPr>
        <p:blipFill>
          <a:blip r:embed="rId7"/>
          <a:stretch>
            <a:fillRect/>
          </a:stretch>
        </p:blipFill>
        <p:spPr>
          <a:xfrm>
            <a:off x="1396437" y="5063843"/>
            <a:ext cx="774216" cy="790016"/>
          </a:xfrm>
          <a:prstGeom prst="rect">
            <a:avLst/>
          </a:prstGeom>
        </p:spPr>
      </p:pic>
      <p:pic>
        <p:nvPicPr>
          <p:cNvPr id="10" name="Imagen 9">
            <a:extLst>
              <a:ext uri="{FF2B5EF4-FFF2-40B4-BE49-F238E27FC236}">
                <a16:creationId xmlns:a16="http://schemas.microsoft.com/office/drawing/2014/main" id="{01A68F6A-23FB-4209-998D-6A3A882CC7EB}"/>
              </a:ext>
            </a:extLst>
          </p:cNvPr>
          <p:cNvPicPr>
            <a:picLocks noChangeAspect="1"/>
          </p:cNvPicPr>
          <p:nvPr/>
        </p:nvPicPr>
        <p:blipFill>
          <a:blip r:embed="rId8"/>
          <a:stretch>
            <a:fillRect/>
          </a:stretch>
        </p:blipFill>
        <p:spPr>
          <a:xfrm>
            <a:off x="1009329" y="953133"/>
            <a:ext cx="774216" cy="736264"/>
          </a:xfrm>
          <a:prstGeom prst="rect">
            <a:avLst/>
          </a:prstGeom>
        </p:spPr>
      </p:pic>
      <p:pic>
        <p:nvPicPr>
          <p:cNvPr id="11" name="Imagen 10">
            <a:extLst>
              <a:ext uri="{FF2B5EF4-FFF2-40B4-BE49-F238E27FC236}">
                <a16:creationId xmlns:a16="http://schemas.microsoft.com/office/drawing/2014/main" id="{0AA4E153-346D-4D8F-87E2-669745F63AE5}"/>
              </a:ext>
            </a:extLst>
          </p:cNvPr>
          <p:cNvPicPr>
            <a:picLocks noChangeAspect="1"/>
          </p:cNvPicPr>
          <p:nvPr/>
        </p:nvPicPr>
        <p:blipFill>
          <a:blip r:embed="rId9"/>
          <a:stretch>
            <a:fillRect/>
          </a:stretch>
        </p:blipFill>
        <p:spPr>
          <a:xfrm>
            <a:off x="3016340" y="986020"/>
            <a:ext cx="1400175" cy="476250"/>
          </a:xfrm>
          <a:prstGeom prst="rect">
            <a:avLst/>
          </a:prstGeom>
        </p:spPr>
      </p:pic>
      <p:pic>
        <p:nvPicPr>
          <p:cNvPr id="12" name="Imagen 11">
            <a:extLst>
              <a:ext uri="{FF2B5EF4-FFF2-40B4-BE49-F238E27FC236}">
                <a16:creationId xmlns:a16="http://schemas.microsoft.com/office/drawing/2014/main" id="{9938617A-AF6B-4F38-A387-92330B8B688D}"/>
              </a:ext>
            </a:extLst>
          </p:cNvPr>
          <p:cNvPicPr>
            <a:picLocks noChangeAspect="1"/>
          </p:cNvPicPr>
          <p:nvPr/>
        </p:nvPicPr>
        <p:blipFill>
          <a:blip r:embed="rId10"/>
          <a:stretch>
            <a:fillRect/>
          </a:stretch>
        </p:blipFill>
        <p:spPr>
          <a:xfrm>
            <a:off x="3795856" y="2254011"/>
            <a:ext cx="857250" cy="1009650"/>
          </a:xfrm>
          <a:prstGeom prst="rect">
            <a:avLst/>
          </a:prstGeom>
        </p:spPr>
      </p:pic>
      <p:pic>
        <p:nvPicPr>
          <p:cNvPr id="13" name="Imagen 12">
            <a:extLst>
              <a:ext uri="{FF2B5EF4-FFF2-40B4-BE49-F238E27FC236}">
                <a16:creationId xmlns:a16="http://schemas.microsoft.com/office/drawing/2014/main" id="{87887C8F-061C-42C7-8445-B7EAC4BE00E9}"/>
              </a:ext>
            </a:extLst>
          </p:cNvPr>
          <p:cNvPicPr>
            <a:picLocks noChangeAspect="1"/>
          </p:cNvPicPr>
          <p:nvPr/>
        </p:nvPicPr>
        <p:blipFill>
          <a:blip r:embed="rId11"/>
          <a:stretch>
            <a:fillRect/>
          </a:stretch>
        </p:blipFill>
        <p:spPr>
          <a:xfrm>
            <a:off x="2259606" y="3660770"/>
            <a:ext cx="1725593" cy="667971"/>
          </a:xfrm>
          <a:prstGeom prst="rect">
            <a:avLst/>
          </a:prstGeom>
        </p:spPr>
      </p:pic>
      <p:pic>
        <p:nvPicPr>
          <p:cNvPr id="14" name="Imagen 13">
            <a:extLst>
              <a:ext uri="{FF2B5EF4-FFF2-40B4-BE49-F238E27FC236}">
                <a16:creationId xmlns:a16="http://schemas.microsoft.com/office/drawing/2014/main" id="{A1971FB0-12E8-4743-87F6-D4233EAC230E}"/>
              </a:ext>
            </a:extLst>
          </p:cNvPr>
          <p:cNvPicPr>
            <a:picLocks noChangeAspect="1"/>
          </p:cNvPicPr>
          <p:nvPr/>
        </p:nvPicPr>
        <p:blipFill>
          <a:blip r:embed="rId12"/>
          <a:stretch>
            <a:fillRect/>
          </a:stretch>
        </p:blipFill>
        <p:spPr>
          <a:xfrm>
            <a:off x="9951610" y="2040693"/>
            <a:ext cx="1379476" cy="1461057"/>
          </a:xfrm>
          <a:prstGeom prst="rect">
            <a:avLst/>
          </a:prstGeom>
        </p:spPr>
      </p:pic>
      <p:pic>
        <p:nvPicPr>
          <p:cNvPr id="15" name="Gráfico 14" descr="Flecha recta">
            <a:extLst>
              <a:ext uri="{FF2B5EF4-FFF2-40B4-BE49-F238E27FC236}">
                <a16:creationId xmlns:a16="http://schemas.microsoft.com/office/drawing/2014/main" id="{705370D4-82A2-4D57-8450-945424D1924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00943" y="2916942"/>
            <a:ext cx="1234047" cy="488690"/>
          </a:xfrm>
          <a:prstGeom prst="rect">
            <a:avLst/>
          </a:prstGeom>
        </p:spPr>
      </p:pic>
      <p:pic>
        <p:nvPicPr>
          <p:cNvPr id="16" name="Imagen 15">
            <a:extLst>
              <a:ext uri="{FF2B5EF4-FFF2-40B4-BE49-F238E27FC236}">
                <a16:creationId xmlns:a16="http://schemas.microsoft.com/office/drawing/2014/main" id="{73458F95-371C-4D11-B680-3142AFEC6CCB}"/>
              </a:ext>
            </a:extLst>
          </p:cNvPr>
          <p:cNvPicPr>
            <a:picLocks noChangeAspect="1"/>
          </p:cNvPicPr>
          <p:nvPr/>
        </p:nvPicPr>
        <p:blipFill>
          <a:blip r:embed="rId15"/>
          <a:stretch>
            <a:fillRect/>
          </a:stretch>
        </p:blipFill>
        <p:spPr>
          <a:xfrm>
            <a:off x="5191588" y="1579469"/>
            <a:ext cx="716379" cy="625698"/>
          </a:xfrm>
          <a:prstGeom prst="rect">
            <a:avLst/>
          </a:prstGeom>
        </p:spPr>
      </p:pic>
      <p:sp>
        <p:nvSpPr>
          <p:cNvPr id="17" name="CuadroTexto 16">
            <a:extLst>
              <a:ext uri="{FF2B5EF4-FFF2-40B4-BE49-F238E27FC236}">
                <a16:creationId xmlns:a16="http://schemas.microsoft.com/office/drawing/2014/main" id="{E51EC0DE-249C-47CA-B31C-B94AC8E0A1E0}"/>
              </a:ext>
            </a:extLst>
          </p:cNvPr>
          <p:cNvSpPr txBox="1"/>
          <p:nvPr/>
        </p:nvSpPr>
        <p:spPr>
          <a:xfrm>
            <a:off x="8669393" y="4978559"/>
            <a:ext cx="3335197" cy="1477328"/>
          </a:xfrm>
          <a:prstGeom prst="rect">
            <a:avLst/>
          </a:prstGeom>
          <a:noFill/>
        </p:spPr>
        <p:txBody>
          <a:bodyPr wrap="square" rtlCol="0">
            <a:spAutoFit/>
          </a:bodyPr>
          <a:lstStyle/>
          <a:p>
            <a:r>
              <a:rPr lang="es-CO" dirty="0">
                <a:solidFill>
                  <a:schemeClr val="tx1">
                    <a:lumMod val="50000"/>
                    <a:lumOff val="50000"/>
                  </a:schemeClr>
                </a:solidFill>
              </a:rPr>
              <a:t>German Obando</a:t>
            </a:r>
          </a:p>
          <a:p>
            <a:r>
              <a:rPr lang="es-CO" dirty="0">
                <a:solidFill>
                  <a:schemeClr val="tx1">
                    <a:lumMod val="50000"/>
                    <a:lumOff val="50000"/>
                  </a:schemeClr>
                </a:solidFill>
              </a:rPr>
              <a:t>Alexandra Beltrán Valencia</a:t>
            </a:r>
          </a:p>
          <a:p>
            <a:r>
              <a:rPr lang="es-CO" dirty="0">
                <a:solidFill>
                  <a:schemeClr val="tx1">
                    <a:lumMod val="50000"/>
                    <a:lumOff val="50000"/>
                  </a:schemeClr>
                </a:solidFill>
              </a:rPr>
              <a:t>Juan Guillermo Torres</a:t>
            </a:r>
          </a:p>
          <a:p>
            <a:r>
              <a:rPr lang="es-CO" dirty="0">
                <a:solidFill>
                  <a:schemeClr val="tx1">
                    <a:lumMod val="50000"/>
                    <a:lumOff val="50000"/>
                  </a:schemeClr>
                </a:solidFill>
              </a:rPr>
              <a:t>Juan Pablo Restrepo Osorno</a:t>
            </a:r>
          </a:p>
          <a:p>
            <a:endParaRPr lang="es-CO" dirty="0">
              <a:solidFill>
                <a:schemeClr val="tx1">
                  <a:lumMod val="50000"/>
                  <a:lumOff val="50000"/>
                </a:schemeClr>
              </a:solidFill>
            </a:endParaRPr>
          </a:p>
        </p:txBody>
      </p:sp>
    </p:spTree>
    <p:extLst>
      <p:ext uri="{BB962C8B-B14F-4D97-AF65-F5344CB8AC3E}">
        <p14:creationId xmlns:p14="http://schemas.microsoft.com/office/powerpoint/2010/main" val="153021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90723E0-D383-4B40-AE51-2DAC070B0526}"/>
              </a:ext>
            </a:extLst>
          </p:cNvPr>
          <p:cNvPicPr>
            <a:picLocks noChangeAspect="1"/>
          </p:cNvPicPr>
          <p:nvPr/>
        </p:nvPicPr>
        <p:blipFill>
          <a:blip r:embed="rId2"/>
          <a:stretch>
            <a:fillRect/>
          </a:stretch>
        </p:blipFill>
        <p:spPr>
          <a:xfrm>
            <a:off x="605524" y="2627041"/>
            <a:ext cx="834433" cy="724799"/>
          </a:xfrm>
          <a:prstGeom prst="rect">
            <a:avLst/>
          </a:prstGeom>
        </p:spPr>
      </p:pic>
      <p:pic>
        <p:nvPicPr>
          <p:cNvPr id="6" name="Gráfico 5" descr="Flecha recta">
            <a:extLst>
              <a:ext uri="{FF2B5EF4-FFF2-40B4-BE49-F238E27FC236}">
                <a16:creationId xmlns:a16="http://schemas.microsoft.com/office/drawing/2014/main" id="{41B6FDF5-F4C1-43FE-A0AC-4C61F7786E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679395" y="5805876"/>
            <a:ext cx="1234047" cy="488690"/>
          </a:xfrm>
          <a:prstGeom prst="rect">
            <a:avLst/>
          </a:prstGeom>
        </p:spPr>
      </p:pic>
      <p:sp>
        <p:nvSpPr>
          <p:cNvPr id="7" name="CuadroTexto 6">
            <a:extLst>
              <a:ext uri="{FF2B5EF4-FFF2-40B4-BE49-F238E27FC236}">
                <a16:creationId xmlns:a16="http://schemas.microsoft.com/office/drawing/2014/main" id="{AB41805B-2A7E-48FC-8C21-066CA3FBE755}"/>
              </a:ext>
            </a:extLst>
          </p:cNvPr>
          <p:cNvSpPr txBox="1"/>
          <p:nvPr/>
        </p:nvSpPr>
        <p:spPr>
          <a:xfrm>
            <a:off x="3359626" y="5805876"/>
            <a:ext cx="3616657" cy="646331"/>
          </a:xfrm>
          <a:prstGeom prst="rect">
            <a:avLst/>
          </a:prstGeom>
          <a:noFill/>
        </p:spPr>
        <p:txBody>
          <a:bodyPr wrap="square" rtlCol="0">
            <a:spAutoFit/>
          </a:bodyPr>
          <a:lstStyle/>
          <a:p>
            <a:r>
              <a:rPr lang="es-CO" dirty="0"/>
              <a:t>cadenas, listas, conjuntos, conjuntos ordenados y hashes</a:t>
            </a:r>
          </a:p>
        </p:txBody>
      </p:sp>
      <p:sp>
        <p:nvSpPr>
          <p:cNvPr id="8" name="CuadroTexto 7">
            <a:extLst>
              <a:ext uri="{FF2B5EF4-FFF2-40B4-BE49-F238E27FC236}">
                <a16:creationId xmlns:a16="http://schemas.microsoft.com/office/drawing/2014/main" id="{2CD3864A-98CD-4E3B-B666-3DFA3D2B1A9F}"/>
              </a:ext>
            </a:extLst>
          </p:cNvPr>
          <p:cNvSpPr txBox="1"/>
          <p:nvPr/>
        </p:nvSpPr>
        <p:spPr>
          <a:xfrm>
            <a:off x="7024046" y="5805877"/>
            <a:ext cx="4153469" cy="646331"/>
          </a:xfrm>
          <a:prstGeom prst="rect">
            <a:avLst/>
          </a:prstGeom>
          <a:noFill/>
        </p:spPr>
        <p:txBody>
          <a:bodyPr wrap="square" rtlCol="0">
            <a:spAutoFit/>
          </a:bodyPr>
          <a:lstStyle/>
          <a:p>
            <a:r>
              <a:rPr lang="es-CO" dirty="0"/>
              <a:t>mapas de bits, hiperloglogs e índices geoespaciales consultas de radio y flujos</a:t>
            </a:r>
          </a:p>
        </p:txBody>
      </p:sp>
      <p:pic>
        <p:nvPicPr>
          <p:cNvPr id="9" name="Gráfico 8" descr="Flecha recta">
            <a:extLst>
              <a:ext uri="{FF2B5EF4-FFF2-40B4-BE49-F238E27FC236}">
                <a16:creationId xmlns:a16="http://schemas.microsoft.com/office/drawing/2014/main" id="{EE3EC68C-D83F-4D9B-827D-B6B86F83D4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679395" y="2940310"/>
            <a:ext cx="1234047" cy="488690"/>
          </a:xfrm>
          <a:prstGeom prst="rect">
            <a:avLst/>
          </a:prstGeom>
        </p:spPr>
      </p:pic>
      <p:sp>
        <p:nvSpPr>
          <p:cNvPr id="10" name="CuadroTexto 9">
            <a:extLst>
              <a:ext uri="{FF2B5EF4-FFF2-40B4-BE49-F238E27FC236}">
                <a16:creationId xmlns:a16="http://schemas.microsoft.com/office/drawing/2014/main" id="{3FF07BC9-4C9F-47CD-80EF-3F4C019DCF62}"/>
              </a:ext>
            </a:extLst>
          </p:cNvPr>
          <p:cNvSpPr txBox="1"/>
          <p:nvPr/>
        </p:nvSpPr>
        <p:spPr>
          <a:xfrm>
            <a:off x="2913442" y="991869"/>
            <a:ext cx="9062114" cy="4247317"/>
          </a:xfrm>
          <a:prstGeom prst="rect">
            <a:avLst/>
          </a:prstGeom>
          <a:noFill/>
        </p:spPr>
        <p:txBody>
          <a:bodyPr wrap="square" rtlCol="0">
            <a:spAutoFit/>
          </a:bodyPr>
          <a:lstStyle/>
          <a:p>
            <a:r>
              <a:rPr lang="es-CO" dirty="0"/>
              <a:t>Las bases de datos no relacionales son listas de datos almacenados en una sola tabla sin definir relaciones entre los registros.</a:t>
            </a:r>
          </a:p>
          <a:p>
            <a:r>
              <a:rPr lang="es-CO" dirty="0"/>
              <a:t> </a:t>
            </a:r>
          </a:p>
          <a:p>
            <a:r>
              <a:rPr lang="es-CO" dirty="0"/>
              <a:t>Uno de los motores de base de datos que están utilizando las grande compañías es Redis es de código abierto con licencia BSD (Berkeley Software </a:t>
            </a:r>
            <a:r>
              <a:rPr lang="es-CO" dirty="0" err="1"/>
              <a:t>Distribution</a:t>
            </a:r>
            <a:r>
              <a:rPr lang="es-CO" dirty="0"/>
              <a:t>), se le conoce como un servidor de estructura de datos, ya que las claves pueden contener cadenas, hashes, listas, conjuntos y conjuntos ordenados.</a:t>
            </a:r>
          </a:p>
          <a:p>
            <a:r>
              <a:rPr lang="es-CO" dirty="0"/>
              <a:t> </a:t>
            </a:r>
          </a:p>
          <a:p>
            <a:r>
              <a:rPr lang="es-CO" dirty="0"/>
              <a:t>Es un motor de base de datos libre de tipo clave-valor (key-value) persistentes que residen en memoria </a:t>
            </a:r>
            <a:r>
              <a:rPr lang="es-CO" dirty="0" err="1"/>
              <a:t>ram</a:t>
            </a:r>
            <a:r>
              <a:rPr lang="es-CO" dirty="0"/>
              <a:t> y posteriormente vuelca el conjunto de datos almacenados al disco duro, opcionalmente puede ser usada como una base de datos durable o persistente.</a:t>
            </a:r>
          </a:p>
          <a:p>
            <a:r>
              <a:rPr lang="es-CO" dirty="0"/>
              <a:t> </a:t>
            </a:r>
          </a:p>
          <a:p>
            <a:r>
              <a:rPr lang="es-CO" dirty="0"/>
              <a:t>Redis es cliente/servidor por lo que levanta su servicio y responde peticiones, cuenta con interfaz de red lo cual hace posible conectar clientes o nodos desde otro host.</a:t>
            </a:r>
          </a:p>
          <a:p>
            <a:endParaRPr lang="es-CO" dirty="0"/>
          </a:p>
        </p:txBody>
      </p:sp>
      <p:sp>
        <p:nvSpPr>
          <p:cNvPr id="11" name="CuadroTexto 10">
            <a:extLst>
              <a:ext uri="{FF2B5EF4-FFF2-40B4-BE49-F238E27FC236}">
                <a16:creationId xmlns:a16="http://schemas.microsoft.com/office/drawing/2014/main" id="{4CC2F3C5-A6C3-4905-AE95-93A8D69977B9}"/>
              </a:ext>
            </a:extLst>
          </p:cNvPr>
          <p:cNvSpPr txBox="1"/>
          <p:nvPr/>
        </p:nvSpPr>
        <p:spPr>
          <a:xfrm>
            <a:off x="2992270" y="185304"/>
            <a:ext cx="8063552" cy="523220"/>
          </a:xfrm>
          <a:prstGeom prst="rect">
            <a:avLst/>
          </a:prstGeom>
          <a:noFill/>
        </p:spPr>
        <p:txBody>
          <a:bodyPr wrap="square" rtlCol="0">
            <a:spAutoFit/>
          </a:bodyPr>
          <a:lstStyle/>
          <a:p>
            <a:r>
              <a:rPr lang="es-CO" sz="2800" b="1" dirty="0"/>
              <a:t>Diferencias entre Redis y otras bases de datos </a:t>
            </a:r>
            <a:r>
              <a:rPr lang="es-CO" sz="2800" b="1" dirty="0" err="1"/>
              <a:t>sql</a:t>
            </a:r>
            <a:endParaRPr lang="es-CO" sz="2800" b="1" dirty="0"/>
          </a:p>
        </p:txBody>
      </p:sp>
    </p:spTree>
    <p:extLst>
      <p:ext uri="{BB962C8B-B14F-4D97-AF65-F5344CB8AC3E}">
        <p14:creationId xmlns:p14="http://schemas.microsoft.com/office/powerpoint/2010/main" val="237611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AA4A62E-F078-417B-8716-06F5ED19D6B8}"/>
              </a:ext>
            </a:extLst>
          </p:cNvPr>
          <p:cNvPicPr>
            <a:picLocks noChangeAspect="1"/>
          </p:cNvPicPr>
          <p:nvPr/>
        </p:nvPicPr>
        <p:blipFill>
          <a:blip r:embed="rId2"/>
          <a:stretch>
            <a:fillRect/>
          </a:stretch>
        </p:blipFill>
        <p:spPr>
          <a:xfrm>
            <a:off x="447105" y="2436196"/>
            <a:ext cx="1067796" cy="1130945"/>
          </a:xfrm>
          <a:prstGeom prst="rect">
            <a:avLst/>
          </a:prstGeom>
        </p:spPr>
      </p:pic>
      <p:sp>
        <p:nvSpPr>
          <p:cNvPr id="6" name="CuadroTexto 5">
            <a:extLst>
              <a:ext uri="{FF2B5EF4-FFF2-40B4-BE49-F238E27FC236}">
                <a16:creationId xmlns:a16="http://schemas.microsoft.com/office/drawing/2014/main" id="{B0AFB959-3A8A-4A7A-B27E-D5B5799C06F5}"/>
              </a:ext>
            </a:extLst>
          </p:cNvPr>
          <p:cNvSpPr txBox="1"/>
          <p:nvPr/>
        </p:nvSpPr>
        <p:spPr>
          <a:xfrm>
            <a:off x="2623781" y="171656"/>
            <a:ext cx="8063552" cy="523220"/>
          </a:xfrm>
          <a:prstGeom prst="rect">
            <a:avLst/>
          </a:prstGeom>
          <a:noFill/>
        </p:spPr>
        <p:txBody>
          <a:bodyPr wrap="square" rtlCol="0">
            <a:spAutoFit/>
          </a:bodyPr>
          <a:lstStyle/>
          <a:p>
            <a:r>
              <a:rPr lang="es-CO" sz="2800" b="1" dirty="0"/>
              <a:t>Diferencias entre Redis y otras bases de datos </a:t>
            </a:r>
            <a:r>
              <a:rPr lang="es-CO" sz="2800" b="1" dirty="0" err="1"/>
              <a:t>sql</a:t>
            </a:r>
            <a:endParaRPr lang="es-CO" sz="2800" b="1" dirty="0"/>
          </a:p>
        </p:txBody>
      </p:sp>
      <p:sp>
        <p:nvSpPr>
          <p:cNvPr id="7" name="CuadroTexto 6">
            <a:extLst>
              <a:ext uri="{FF2B5EF4-FFF2-40B4-BE49-F238E27FC236}">
                <a16:creationId xmlns:a16="http://schemas.microsoft.com/office/drawing/2014/main" id="{A710C074-8828-4897-9D62-56B094052A6E}"/>
              </a:ext>
            </a:extLst>
          </p:cNvPr>
          <p:cNvSpPr txBox="1"/>
          <p:nvPr/>
        </p:nvSpPr>
        <p:spPr>
          <a:xfrm>
            <a:off x="2623781" y="876331"/>
            <a:ext cx="9062114" cy="2308324"/>
          </a:xfrm>
          <a:prstGeom prst="rect">
            <a:avLst/>
          </a:prstGeom>
          <a:noFill/>
        </p:spPr>
        <p:txBody>
          <a:bodyPr wrap="square" rtlCol="0">
            <a:spAutoFit/>
          </a:bodyPr>
          <a:lstStyle/>
          <a:p>
            <a:r>
              <a:rPr lang="es-CO" dirty="0"/>
              <a:t>las bases de datos relacionales reparten los datos en varias tablas más pequeñas eliminando datos duplicados y asegurando consistencia y estableciendo restricciones y relaciones con otras tablas por medio de claves primarias y foráneas.</a:t>
            </a:r>
          </a:p>
          <a:p>
            <a:r>
              <a:rPr lang="es-CO" dirty="0"/>
              <a:t> </a:t>
            </a:r>
          </a:p>
          <a:p>
            <a:r>
              <a:rPr lang="es-CO" dirty="0"/>
              <a:t>esto genera que se ocupe menos espacio ya que no tiene redundancias y hasta cierto punto es conveniente esta repartición ya que de otro modo, si se realiza un SELECT múltiple en la no relacional se tendría que recorrer la única tabla varias veces para devolver todos la información debido a duplicidad en ciertos datos.</a:t>
            </a:r>
          </a:p>
        </p:txBody>
      </p:sp>
      <p:pic>
        <p:nvPicPr>
          <p:cNvPr id="8" name="Gráfico 7" descr="Flecha recta">
            <a:extLst>
              <a:ext uri="{FF2B5EF4-FFF2-40B4-BE49-F238E27FC236}">
                <a16:creationId xmlns:a16="http://schemas.microsoft.com/office/drawing/2014/main" id="{59D27D5B-BA76-4989-B24A-9BAF6B3C54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514901" y="2940310"/>
            <a:ext cx="1234047" cy="488690"/>
          </a:xfrm>
          <a:prstGeom prst="rect">
            <a:avLst/>
          </a:prstGeom>
        </p:spPr>
      </p:pic>
      <p:sp>
        <p:nvSpPr>
          <p:cNvPr id="9" name="CuadroTexto 8">
            <a:extLst>
              <a:ext uri="{FF2B5EF4-FFF2-40B4-BE49-F238E27FC236}">
                <a16:creationId xmlns:a16="http://schemas.microsoft.com/office/drawing/2014/main" id="{17494EDC-D554-4A56-AA73-04186C586482}"/>
              </a:ext>
            </a:extLst>
          </p:cNvPr>
          <p:cNvSpPr txBox="1"/>
          <p:nvPr/>
        </p:nvSpPr>
        <p:spPr>
          <a:xfrm>
            <a:off x="2436394" y="3288659"/>
            <a:ext cx="8063552" cy="800219"/>
          </a:xfrm>
          <a:prstGeom prst="rect">
            <a:avLst/>
          </a:prstGeom>
          <a:noFill/>
        </p:spPr>
        <p:txBody>
          <a:bodyPr wrap="square" rtlCol="0">
            <a:spAutoFit/>
          </a:bodyPr>
          <a:lstStyle/>
          <a:p>
            <a:pPr algn="ctr"/>
            <a:r>
              <a:rPr lang="es-CO" dirty="0"/>
              <a:t> </a:t>
            </a:r>
          </a:p>
          <a:p>
            <a:pPr algn="ctr"/>
            <a:r>
              <a:rPr lang="es-CO" sz="2800" b="1" dirty="0"/>
              <a:t>Clientes preferidos para usar Redis</a:t>
            </a:r>
          </a:p>
        </p:txBody>
      </p:sp>
      <p:sp>
        <p:nvSpPr>
          <p:cNvPr id="11" name="CuadroTexto 10">
            <a:extLst>
              <a:ext uri="{FF2B5EF4-FFF2-40B4-BE49-F238E27FC236}">
                <a16:creationId xmlns:a16="http://schemas.microsoft.com/office/drawing/2014/main" id="{BDCC083D-B93B-40E3-9FFF-175A49111D3D}"/>
              </a:ext>
            </a:extLst>
          </p:cNvPr>
          <p:cNvSpPr txBox="1"/>
          <p:nvPr/>
        </p:nvSpPr>
        <p:spPr>
          <a:xfrm>
            <a:off x="2131924" y="4048305"/>
            <a:ext cx="9436888" cy="1200329"/>
          </a:xfrm>
          <a:prstGeom prst="rect">
            <a:avLst/>
          </a:prstGeom>
          <a:noFill/>
        </p:spPr>
        <p:txBody>
          <a:bodyPr wrap="square" rtlCol="0">
            <a:spAutoFit/>
          </a:bodyPr>
          <a:lstStyle/>
          <a:p>
            <a:r>
              <a:rPr lang="es-CO" dirty="0"/>
              <a:t>Los clientes preferidos para usar redis, son varias entre ellas se encuentra las agencias de viajes y Hoteles, foros comunitarios, redes qwer, Slack, Airbnb, Twitter y Stack Overflow y estas son algunas de las herramientas que se integran con Redis Datadog , Nube Inteligente , Presto , EasyEngine , y Heroku</a:t>
            </a:r>
            <a:r>
              <a:rPr lang="es-CO" b="1" dirty="0"/>
              <a:t> </a:t>
            </a:r>
            <a:r>
              <a:rPr lang="es-CO" dirty="0"/>
              <a:t>Redis son algunas de las herramientas populares.</a:t>
            </a:r>
          </a:p>
        </p:txBody>
      </p:sp>
      <p:pic>
        <p:nvPicPr>
          <p:cNvPr id="12" name="Imagen 11">
            <a:extLst>
              <a:ext uri="{FF2B5EF4-FFF2-40B4-BE49-F238E27FC236}">
                <a16:creationId xmlns:a16="http://schemas.microsoft.com/office/drawing/2014/main" id="{1A36770A-4178-42FE-BFD2-7D60394A9A9F}"/>
              </a:ext>
            </a:extLst>
          </p:cNvPr>
          <p:cNvPicPr>
            <a:picLocks noChangeAspect="1"/>
          </p:cNvPicPr>
          <p:nvPr/>
        </p:nvPicPr>
        <p:blipFill>
          <a:blip r:embed="rId5"/>
          <a:stretch>
            <a:fillRect/>
          </a:stretch>
        </p:blipFill>
        <p:spPr>
          <a:xfrm>
            <a:off x="1100139" y="3933115"/>
            <a:ext cx="671736" cy="646146"/>
          </a:xfrm>
          <a:prstGeom prst="rect">
            <a:avLst/>
          </a:prstGeom>
        </p:spPr>
      </p:pic>
      <p:pic>
        <p:nvPicPr>
          <p:cNvPr id="13" name="Imagen 12">
            <a:extLst>
              <a:ext uri="{FF2B5EF4-FFF2-40B4-BE49-F238E27FC236}">
                <a16:creationId xmlns:a16="http://schemas.microsoft.com/office/drawing/2014/main" id="{CAF81966-D37E-4EEC-AEE4-EF1E74D34D39}"/>
              </a:ext>
            </a:extLst>
          </p:cNvPr>
          <p:cNvPicPr>
            <a:picLocks noChangeAspect="1"/>
          </p:cNvPicPr>
          <p:nvPr/>
        </p:nvPicPr>
        <p:blipFill>
          <a:blip r:embed="rId6"/>
          <a:stretch>
            <a:fillRect/>
          </a:stretch>
        </p:blipFill>
        <p:spPr>
          <a:xfrm>
            <a:off x="325923" y="481323"/>
            <a:ext cx="774216" cy="790016"/>
          </a:xfrm>
          <a:prstGeom prst="rect">
            <a:avLst/>
          </a:prstGeom>
        </p:spPr>
      </p:pic>
      <p:pic>
        <p:nvPicPr>
          <p:cNvPr id="14" name="Imagen 13">
            <a:extLst>
              <a:ext uri="{FF2B5EF4-FFF2-40B4-BE49-F238E27FC236}">
                <a16:creationId xmlns:a16="http://schemas.microsoft.com/office/drawing/2014/main" id="{F66106C8-D1FE-4B01-9CA2-C1F47A97C40D}"/>
              </a:ext>
            </a:extLst>
          </p:cNvPr>
          <p:cNvPicPr>
            <a:picLocks noChangeAspect="1"/>
          </p:cNvPicPr>
          <p:nvPr/>
        </p:nvPicPr>
        <p:blipFill>
          <a:blip r:embed="rId7"/>
          <a:stretch>
            <a:fillRect/>
          </a:stretch>
        </p:blipFill>
        <p:spPr>
          <a:xfrm>
            <a:off x="1514900" y="1403352"/>
            <a:ext cx="774216" cy="736264"/>
          </a:xfrm>
          <a:prstGeom prst="rect">
            <a:avLst/>
          </a:prstGeom>
        </p:spPr>
      </p:pic>
      <p:pic>
        <p:nvPicPr>
          <p:cNvPr id="15" name="Imagen 14">
            <a:extLst>
              <a:ext uri="{FF2B5EF4-FFF2-40B4-BE49-F238E27FC236}">
                <a16:creationId xmlns:a16="http://schemas.microsoft.com/office/drawing/2014/main" id="{88C0AB42-A389-4D42-9986-2A1B6277DA33}"/>
              </a:ext>
            </a:extLst>
          </p:cNvPr>
          <p:cNvPicPr>
            <a:picLocks noChangeAspect="1"/>
          </p:cNvPicPr>
          <p:nvPr/>
        </p:nvPicPr>
        <p:blipFill>
          <a:blip r:embed="rId8"/>
          <a:stretch>
            <a:fillRect/>
          </a:stretch>
        </p:blipFill>
        <p:spPr>
          <a:xfrm>
            <a:off x="1347741" y="6030252"/>
            <a:ext cx="1400175" cy="476250"/>
          </a:xfrm>
          <a:prstGeom prst="rect">
            <a:avLst/>
          </a:prstGeom>
        </p:spPr>
      </p:pic>
      <p:pic>
        <p:nvPicPr>
          <p:cNvPr id="16" name="Imagen 15">
            <a:extLst>
              <a:ext uri="{FF2B5EF4-FFF2-40B4-BE49-F238E27FC236}">
                <a16:creationId xmlns:a16="http://schemas.microsoft.com/office/drawing/2014/main" id="{38C6EE18-4013-4723-8016-AE1F0E1E7CE3}"/>
              </a:ext>
            </a:extLst>
          </p:cNvPr>
          <p:cNvPicPr>
            <a:picLocks noChangeAspect="1"/>
          </p:cNvPicPr>
          <p:nvPr/>
        </p:nvPicPr>
        <p:blipFill>
          <a:blip r:embed="rId9"/>
          <a:stretch>
            <a:fillRect/>
          </a:stretch>
        </p:blipFill>
        <p:spPr>
          <a:xfrm>
            <a:off x="9006669" y="5702835"/>
            <a:ext cx="2679226" cy="693447"/>
          </a:xfrm>
          <a:prstGeom prst="rect">
            <a:avLst/>
          </a:prstGeom>
        </p:spPr>
      </p:pic>
      <p:pic>
        <p:nvPicPr>
          <p:cNvPr id="17" name="Imagen 16">
            <a:extLst>
              <a:ext uri="{FF2B5EF4-FFF2-40B4-BE49-F238E27FC236}">
                <a16:creationId xmlns:a16="http://schemas.microsoft.com/office/drawing/2014/main" id="{56E6B42B-B086-4C11-9CCE-B92AE167ECCF}"/>
              </a:ext>
            </a:extLst>
          </p:cNvPr>
          <p:cNvPicPr>
            <a:picLocks noChangeAspect="1"/>
          </p:cNvPicPr>
          <p:nvPr/>
        </p:nvPicPr>
        <p:blipFill>
          <a:blip r:embed="rId10"/>
          <a:stretch>
            <a:fillRect/>
          </a:stretch>
        </p:blipFill>
        <p:spPr>
          <a:xfrm>
            <a:off x="3688450" y="5652810"/>
            <a:ext cx="857250" cy="1009650"/>
          </a:xfrm>
          <a:prstGeom prst="rect">
            <a:avLst/>
          </a:prstGeom>
        </p:spPr>
      </p:pic>
      <p:pic>
        <p:nvPicPr>
          <p:cNvPr id="18" name="Imagen 17">
            <a:extLst>
              <a:ext uri="{FF2B5EF4-FFF2-40B4-BE49-F238E27FC236}">
                <a16:creationId xmlns:a16="http://schemas.microsoft.com/office/drawing/2014/main" id="{60AF9602-D12A-4000-A68C-FF694C8AB2F9}"/>
              </a:ext>
            </a:extLst>
          </p:cNvPr>
          <p:cNvPicPr>
            <a:picLocks noChangeAspect="1"/>
          </p:cNvPicPr>
          <p:nvPr/>
        </p:nvPicPr>
        <p:blipFill>
          <a:blip r:embed="rId11"/>
          <a:stretch>
            <a:fillRect/>
          </a:stretch>
        </p:blipFill>
        <p:spPr>
          <a:xfrm>
            <a:off x="7292980" y="5702835"/>
            <a:ext cx="1232795" cy="693447"/>
          </a:xfrm>
          <a:prstGeom prst="rect">
            <a:avLst/>
          </a:prstGeom>
        </p:spPr>
      </p:pic>
      <p:pic>
        <p:nvPicPr>
          <p:cNvPr id="19" name="Imagen 18">
            <a:extLst>
              <a:ext uri="{FF2B5EF4-FFF2-40B4-BE49-F238E27FC236}">
                <a16:creationId xmlns:a16="http://schemas.microsoft.com/office/drawing/2014/main" id="{94F19418-4322-4412-8845-381829CDDB62}"/>
              </a:ext>
            </a:extLst>
          </p:cNvPr>
          <p:cNvPicPr>
            <a:picLocks noChangeAspect="1"/>
          </p:cNvPicPr>
          <p:nvPr/>
        </p:nvPicPr>
        <p:blipFill>
          <a:blip r:embed="rId12"/>
          <a:stretch>
            <a:fillRect/>
          </a:stretch>
        </p:blipFill>
        <p:spPr>
          <a:xfrm>
            <a:off x="5223609" y="5948085"/>
            <a:ext cx="1552575" cy="419100"/>
          </a:xfrm>
          <a:prstGeom prst="rect">
            <a:avLst/>
          </a:prstGeom>
        </p:spPr>
      </p:pic>
      <p:pic>
        <p:nvPicPr>
          <p:cNvPr id="20" name="Imagen 19">
            <a:extLst>
              <a:ext uri="{FF2B5EF4-FFF2-40B4-BE49-F238E27FC236}">
                <a16:creationId xmlns:a16="http://schemas.microsoft.com/office/drawing/2014/main" id="{653DF3D0-6037-4A71-A677-0280F4008D94}"/>
              </a:ext>
            </a:extLst>
          </p:cNvPr>
          <p:cNvPicPr>
            <a:picLocks noChangeAspect="1"/>
          </p:cNvPicPr>
          <p:nvPr/>
        </p:nvPicPr>
        <p:blipFill>
          <a:blip r:embed="rId13"/>
          <a:stretch>
            <a:fillRect/>
          </a:stretch>
        </p:blipFill>
        <p:spPr>
          <a:xfrm>
            <a:off x="176415" y="5034864"/>
            <a:ext cx="1725593" cy="667971"/>
          </a:xfrm>
          <a:prstGeom prst="rect">
            <a:avLst/>
          </a:prstGeom>
        </p:spPr>
      </p:pic>
      <p:pic>
        <p:nvPicPr>
          <p:cNvPr id="21" name="Imagen 20">
            <a:extLst>
              <a:ext uri="{FF2B5EF4-FFF2-40B4-BE49-F238E27FC236}">
                <a16:creationId xmlns:a16="http://schemas.microsoft.com/office/drawing/2014/main" id="{C77C7A8A-8B49-413F-963B-0712CB471F2D}"/>
              </a:ext>
            </a:extLst>
          </p:cNvPr>
          <p:cNvPicPr>
            <a:picLocks noChangeAspect="1"/>
          </p:cNvPicPr>
          <p:nvPr/>
        </p:nvPicPr>
        <p:blipFill>
          <a:blip r:embed="rId5"/>
          <a:stretch>
            <a:fillRect/>
          </a:stretch>
        </p:blipFill>
        <p:spPr>
          <a:xfrm>
            <a:off x="1168377" y="3956999"/>
            <a:ext cx="671736" cy="646146"/>
          </a:xfrm>
          <a:prstGeom prst="rect">
            <a:avLst/>
          </a:prstGeom>
        </p:spPr>
      </p:pic>
      <p:pic>
        <p:nvPicPr>
          <p:cNvPr id="22" name="Imagen 21">
            <a:extLst>
              <a:ext uri="{FF2B5EF4-FFF2-40B4-BE49-F238E27FC236}">
                <a16:creationId xmlns:a16="http://schemas.microsoft.com/office/drawing/2014/main" id="{5A4FC448-1FB5-4F35-9040-6E993FF6BCC1}"/>
              </a:ext>
            </a:extLst>
          </p:cNvPr>
          <p:cNvPicPr>
            <a:picLocks noChangeAspect="1"/>
          </p:cNvPicPr>
          <p:nvPr/>
        </p:nvPicPr>
        <p:blipFill>
          <a:blip r:embed="rId6"/>
          <a:stretch>
            <a:fillRect/>
          </a:stretch>
        </p:blipFill>
        <p:spPr>
          <a:xfrm>
            <a:off x="394161" y="505207"/>
            <a:ext cx="774216" cy="790016"/>
          </a:xfrm>
          <a:prstGeom prst="rect">
            <a:avLst/>
          </a:prstGeom>
        </p:spPr>
      </p:pic>
      <p:pic>
        <p:nvPicPr>
          <p:cNvPr id="23" name="Imagen 22">
            <a:extLst>
              <a:ext uri="{FF2B5EF4-FFF2-40B4-BE49-F238E27FC236}">
                <a16:creationId xmlns:a16="http://schemas.microsoft.com/office/drawing/2014/main" id="{43112983-9940-4BD5-B6E2-0936C22D2F83}"/>
              </a:ext>
            </a:extLst>
          </p:cNvPr>
          <p:cNvPicPr>
            <a:picLocks noChangeAspect="1"/>
          </p:cNvPicPr>
          <p:nvPr/>
        </p:nvPicPr>
        <p:blipFill>
          <a:blip r:embed="rId7"/>
          <a:stretch>
            <a:fillRect/>
          </a:stretch>
        </p:blipFill>
        <p:spPr>
          <a:xfrm>
            <a:off x="1583138" y="1427236"/>
            <a:ext cx="774216" cy="736264"/>
          </a:xfrm>
          <a:prstGeom prst="rect">
            <a:avLst/>
          </a:prstGeom>
        </p:spPr>
      </p:pic>
      <p:pic>
        <p:nvPicPr>
          <p:cNvPr id="24" name="Imagen 23">
            <a:extLst>
              <a:ext uri="{FF2B5EF4-FFF2-40B4-BE49-F238E27FC236}">
                <a16:creationId xmlns:a16="http://schemas.microsoft.com/office/drawing/2014/main" id="{5E680026-40AB-4E6B-BF2A-45F4A05C92DF}"/>
              </a:ext>
            </a:extLst>
          </p:cNvPr>
          <p:cNvPicPr>
            <a:picLocks noChangeAspect="1"/>
          </p:cNvPicPr>
          <p:nvPr/>
        </p:nvPicPr>
        <p:blipFill>
          <a:blip r:embed="rId8"/>
          <a:stretch>
            <a:fillRect/>
          </a:stretch>
        </p:blipFill>
        <p:spPr>
          <a:xfrm>
            <a:off x="1415979" y="6054136"/>
            <a:ext cx="1400175" cy="476250"/>
          </a:xfrm>
          <a:prstGeom prst="rect">
            <a:avLst/>
          </a:prstGeom>
        </p:spPr>
      </p:pic>
      <p:pic>
        <p:nvPicPr>
          <p:cNvPr id="25" name="Imagen 24">
            <a:extLst>
              <a:ext uri="{FF2B5EF4-FFF2-40B4-BE49-F238E27FC236}">
                <a16:creationId xmlns:a16="http://schemas.microsoft.com/office/drawing/2014/main" id="{54ED901C-41A7-41B1-A567-4D1F2EAB3D4B}"/>
              </a:ext>
            </a:extLst>
          </p:cNvPr>
          <p:cNvPicPr>
            <a:picLocks noChangeAspect="1"/>
          </p:cNvPicPr>
          <p:nvPr/>
        </p:nvPicPr>
        <p:blipFill>
          <a:blip r:embed="rId10"/>
          <a:stretch>
            <a:fillRect/>
          </a:stretch>
        </p:blipFill>
        <p:spPr>
          <a:xfrm>
            <a:off x="3756688" y="5676694"/>
            <a:ext cx="857250" cy="1009650"/>
          </a:xfrm>
          <a:prstGeom prst="rect">
            <a:avLst/>
          </a:prstGeom>
        </p:spPr>
      </p:pic>
      <p:pic>
        <p:nvPicPr>
          <p:cNvPr id="26" name="Imagen 25">
            <a:extLst>
              <a:ext uri="{FF2B5EF4-FFF2-40B4-BE49-F238E27FC236}">
                <a16:creationId xmlns:a16="http://schemas.microsoft.com/office/drawing/2014/main" id="{7BBC6790-7B29-4341-A374-2A12AAC170F9}"/>
              </a:ext>
            </a:extLst>
          </p:cNvPr>
          <p:cNvPicPr>
            <a:picLocks noChangeAspect="1"/>
          </p:cNvPicPr>
          <p:nvPr/>
        </p:nvPicPr>
        <p:blipFill>
          <a:blip r:embed="rId13"/>
          <a:stretch>
            <a:fillRect/>
          </a:stretch>
        </p:blipFill>
        <p:spPr>
          <a:xfrm>
            <a:off x="244653" y="5058748"/>
            <a:ext cx="1725593" cy="667971"/>
          </a:xfrm>
          <a:prstGeom prst="rect">
            <a:avLst/>
          </a:prstGeom>
        </p:spPr>
      </p:pic>
      <p:pic>
        <p:nvPicPr>
          <p:cNvPr id="27" name="Imagen 26">
            <a:extLst>
              <a:ext uri="{FF2B5EF4-FFF2-40B4-BE49-F238E27FC236}">
                <a16:creationId xmlns:a16="http://schemas.microsoft.com/office/drawing/2014/main" id="{928DA1B5-78F1-4E66-8B77-AA0605DD8E35}"/>
              </a:ext>
            </a:extLst>
          </p:cNvPr>
          <p:cNvPicPr>
            <a:picLocks noChangeAspect="1"/>
          </p:cNvPicPr>
          <p:nvPr/>
        </p:nvPicPr>
        <p:blipFill>
          <a:blip r:embed="rId12"/>
          <a:stretch>
            <a:fillRect/>
          </a:stretch>
        </p:blipFill>
        <p:spPr>
          <a:xfrm>
            <a:off x="5319712" y="5933693"/>
            <a:ext cx="1552575" cy="419100"/>
          </a:xfrm>
          <a:prstGeom prst="rect">
            <a:avLst/>
          </a:prstGeom>
        </p:spPr>
      </p:pic>
      <p:pic>
        <p:nvPicPr>
          <p:cNvPr id="28" name="Imagen 27">
            <a:extLst>
              <a:ext uri="{FF2B5EF4-FFF2-40B4-BE49-F238E27FC236}">
                <a16:creationId xmlns:a16="http://schemas.microsoft.com/office/drawing/2014/main" id="{6F1DF68D-449B-48E6-959E-2E2371DFCA7F}"/>
              </a:ext>
            </a:extLst>
          </p:cNvPr>
          <p:cNvPicPr>
            <a:picLocks noChangeAspect="1"/>
          </p:cNvPicPr>
          <p:nvPr/>
        </p:nvPicPr>
        <p:blipFill>
          <a:blip r:embed="rId5"/>
          <a:stretch>
            <a:fillRect/>
          </a:stretch>
        </p:blipFill>
        <p:spPr>
          <a:xfrm>
            <a:off x="1264480" y="3942607"/>
            <a:ext cx="671736" cy="646146"/>
          </a:xfrm>
          <a:prstGeom prst="rect">
            <a:avLst/>
          </a:prstGeom>
        </p:spPr>
      </p:pic>
      <p:pic>
        <p:nvPicPr>
          <p:cNvPr id="29" name="Imagen 28">
            <a:extLst>
              <a:ext uri="{FF2B5EF4-FFF2-40B4-BE49-F238E27FC236}">
                <a16:creationId xmlns:a16="http://schemas.microsoft.com/office/drawing/2014/main" id="{BE8103E8-660E-4B28-A1EE-A21A68457796}"/>
              </a:ext>
            </a:extLst>
          </p:cNvPr>
          <p:cNvPicPr>
            <a:picLocks noChangeAspect="1"/>
          </p:cNvPicPr>
          <p:nvPr/>
        </p:nvPicPr>
        <p:blipFill>
          <a:blip r:embed="rId6"/>
          <a:stretch>
            <a:fillRect/>
          </a:stretch>
        </p:blipFill>
        <p:spPr>
          <a:xfrm>
            <a:off x="490264" y="490815"/>
            <a:ext cx="774216" cy="790016"/>
          </a:xfrm>
          <a:prstGeom prst="rect">
            <a:avLst/>
          </a:prstGeom>
        </p:spPr>
      </p:pic>
      <p:pic>
        <p:nvPicPr>
          <p:cNvPr id="30" name="Imagen 29">
            <a:extLst>
              <a:ext uri="{FF2B5EF4-FFF2-40B4-BE49-F238E27FC236}">
                <a16:creationId xmlns:a16="http://schemas.microsoft.com/office/drawing/2014/main" id="{8F21C1AE-322D-489C-A6C9-131A9B65157A}"/>
              </a:ext>
            </a:extLst>
          </p:cNvPr>
          <p:cNvPicPr>
            <a:picLocks noChangeAspect="1"/>
          </p:cNvPicPr>
          <p:nvPr/>
        </p:nvPicPr>
        <p:blipFill>
          <a:blip r:embed="rId7"/>
          <a:stretch>
            <a:fillRect/>
          </a:stretch>
        </p:blipFill>
        <p:spPr>
          <a:xfrm>
            <a:off x="1679241" y="1412844"/>
            <a:ext cx="774216" cy="736264"/>
          </a:xfrm>
          <a:prstGeom prst="rect">
            <a:avLst/>
          </a:prstGeom>
        </p:spPr>
      </p:pic>
      <p:pic>
        <p:nvPicPr>
          <p:cNvPr id="31" name="Imagen 30">
            <a:extLst>
              <a:ext uri="{FF2B5EF4-FFF2-40B4-BE49-F238E27FC236}">
                <a16:creationId xmlns:a16="http://schemas.microsoft.com/office/drawing/2014/main" id="{CF22993E-D3D8-4E64-939F-DD392D755176}"/>
              </a:ext>
            </a:extLst>
          </p:cNvPr>
          <p:cNvPicPr>
            <a:picLocks noChangeAspect="1"/>
          </p:cNvPicPr>
          <p:nvPr/>
        </p:nvPicPr>
        <p:blipFill>
          <a:blip r:embed="rId8"/>
          <a:stretch>
            <a:fillRect/>
          </a:stretch>
        </p:blipFill>
        <p:spPr>
          <a:xfrm>
            <a:off x="1512082" y="6039744"/>
            <a:ext cx="1400175" cy="476250"/>
          </a:xfrm>
          <a:prstGeom prst="rect">
            <a:avLst/>
          </a:prstGeom>
        </p:spPr>
      </p:pic>
      <p:pic>
        <p:nvPicPr>
          <p:cNvPr id="32" name="Imagen 31">
            <a:extLst>
              <a:ext uri="{FF2B5EF4-FFF2-40B4-BE49-F238E27FC236}">
                <a16:creationId xmlns:a16="http://schemas.microsoft.com/office/drawing/2014/main" id="{B731C475-645E-41DD-9888-7F3B7958D1D0}"/>
              </a:ext>
            </a:extLst>
          </p:cNvPr>
          <p:cNvPicPr>
            <a:picLocks noChangeAspect="1"/>
          </p:cNvPicPr>
          <p:nvPr/>
        </p:nvPicPr>
        <p:blipFill>
          <a:blip r:embed="rId10"/>
          <a:stretch>
            <a:fillRect/>
          </a:stretch>
        </p:blipFill>
        <p:spPr>
          <a:xfrm>
            <a:off x="3852791" y="5662302"/>
            <a:ext cx="857250" cy="1009650"/>
          </a:xfrm>
          <a:prstGeom prst="rect">
            <a:avLst/>
          </a:prstGeom>
        </p:spPr>
      </p:pic>
      <p:pic>
        <p:nvPicPr>
          <p:cNvPr id="33" name="Imagen 32">
            <a:extLst>
              <a:ext uri="{FF2B5EF4-FFF2-40B4-BE49-F238E27FC236}">
                <a16:creationId xmlns:a16="http://schemas.microsoft.com/office/drawing/2014/main" id="{5FEC8A11-52C7-4AF6-9106-2D8F281DCA51}"/>
              </a:ext>
            </a:extLst>
          </p:cNvPr>
          <p:cNvPicPr>
            <a:picLocks noChangeAspect="1"/>
          </p:cNvPicPr>
          <p:nvPr/>
        </p:nvPicPr>
        <p:blipFill>
          <a:blip r:embed="rId13"/>
          <a:stretch>
            <a:fillRect/>
          </a:stretch>
        </p:blipFill>
        <p:spPr>
          <a:xfrm>
            <a:off x="340756" y="5044356"/>
            <a:ext cx="1725593" cy="667971"/>
          </a:xfrm>
          <a:prstGeom prst="rect">
            <a:avLst/>
          </a:prstGeom>
        </p:spPr>
      </p:pic>
    </p:spTree>
    <p:extLst>
      <p:ext uri="{BB962C8B-B14F-4D97-AF65-F5344CB8AC3E}">
        <p14:creationId xmlns:p14="http://schemas.microsoft.com/office/powerpoint/2010/main" val="374201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31C35A4-A81F-4FF9-BCED-94AD5FC6DF31}"/>
              </a:ext>
            </a:extLst>
          </p:cNvPr>
          <p:cNvSpPr txBox="1"/>
          <p:nvPr/>
        </p:nvSpPr>
        <p:spPr>
          <a:xfrm>
            <a:off x="5707041" y="453452"/>
            <a:ext cx="4817660" cy="3139321"/>
          </a:xfrm>
          <a:prstGeom prst="rect">
            <a:avLst/>
          </a:prstGeom>
          <a:noFill/>
        </p:spPr>
        <p:txBody>
          <a:bodyPr wrap="square" rtlCol="0">
            <a:spAutoFit/>
          </a:bodyPr>
          <a:lstStyle/>
          <a:p>
            <a:r>
              <a:rPr lang="es-CO" dirty="0"/>
              <a:t>             </a:t>
            </a:r>
            <a:r>
              <a:rPr lang="es-CO" b="1" dirty="0"/>
              <a:t>Datos no estructurados</a:t>
            </a:r>
          </a:p>
          <a:p>
            <a:r>
              <a:rPr lang="es-CO" dirty="0"/>
              <a:t> </a:t>
            </a:r>
          </a:p>
          <a:p>
            <a:pPr marL="285750" indent="-285750">
              <a:buFont typeface="Wingdings" panose="05000000000000000000" pitchFamily="2" charset="2"/>
              <a:buChar char="ü"/>
            </a:pPr>
            <a:r>
              <a:rPr lang="es-CO" dirty="0"/>
              <a:t>            Imágenes satelitales</a:t>
            </a:r>
          </a:p>
          <a:p>
            <a:pPr marL="285750" indent="-285750">
              <a:buFont typeface="Wingdings" panose="05000000000000000000" pitchFamily="2" charset="2"/>
              <a:buChar char="ü"/>
            </a:pPr>
            <a:r>
              <a:rPr lang="es-CO" dirty="0"/>
              <a:t>	Datos científicos</a:t>
            </a:r>
          </a:p>
          <a:p>
            <a:pPr marL="285750" indent="-285750">
              <a:buFont typeface="Wingdings" panose="05000000000000000000" pitchFamily="2" charset="2"/>
              <a:buChar char="ü"/>
            </a:pPr>
            <a:r>
              <a:rPr lang="es-CO" dirty="0"/>
              <a:t>	Imágenes videos</a:t>
            </a:r>
          </a:p>
          <a:p>
            <a:pPr marL="285750" indent="-285750">
              <a:buFont typeface="Wingdings" panose="05000000000000000000" pitchFamily="2" charset="2"/>
              <a:buChar char="ü"/>
            </a:pPr>
            <a:r>
              <a:rPr lang="es-CO" dirty="0"/>
              <a:t>	Informes</a:t>
            </a:r>
          </a:p>
          <a:p>
            <a:pPr marL="285750" indent="-285750">
              <a:buFont typeface="Wingdings" panose="05000000000000000000" pitchFamily="2" charset="2"/>
              <a:buChar char="ü"/>
            </a:pPr>
            <a:r>
              <a:rPr lang="es-CO" dirty="0"/>
              <a:t>	Resultados de encuestas</a:t>
            </a:r>
          </a:p>
          <a:p>
            <a:pPr marL="285750" indent="-285750">
              <a:buFont typeface="Wingdings" panose="05000000000000000000" pitchFamily="2" charset="2"/>
              <a:buChar char="ü"/>
            </a:pPr>
            <a:r>
              <a:rPr lang="es-CO" dirty="0"/>
              <a:t>	Correos electrónicos</a:t>
            </a:r>
          </a:p>
          <a:p>
            <a:pPr marL="285750" indent="-285750">
              <a:buFont typeface="Wingdings" panose="05000000000000000000" pitchFamily="2" charset="2"/>
              <a:buChar char="ü"/>
            </a:pPr>
            <a:r>
              <a:rPr lang="es-CO" dirty="0"/>
              <a:t>	Memorándums corporativos</a:t>
            </a:r>
          </a:p>
          <a:p>
            <a:pPr marL="285750" indent="-285750">
              <a:buFont typeface="Wingdings" panose="05000000000000000000" pitchFamily="2" charset="2"/>
              <a:buChar char="ü"/>
            </a:pPr>
            <a:r>
              <a:rPr lang="es-CO" dirty="0"/>
              <a:t>	Contenidos de paginas WEB</a:t>
            </a:r>
          </a:p>
          <a:p>
            <a:endParaRPr lang="es-CO" dirty="0"/>
          </a:p>
        </p:txBody>
      </p:sp>
      <p:sp>
        <p:nvSpPr>
          <p:cNvPr id="3" name="CuadroTexto 2">
            <a:extLst>
              <a:ext uri="{FF2B5EF4-FFF2-40B4-BE49-F238E27FC236}">
                <a16:creationId xmlns:a16="http://schemas.microsoft.com/office/drawing/2014/main" id="{A347AD40-ED9B-4130-ACB4-4CC8D5530F53}"/>
              </a:ext>
            </a:extLst>
          </p:cNvPr>
          <p:cNvSpPr txBox="1"/>
          <p:nvPr/>
        </p:nvSpPr>
        <p:spPr>
          <a:xfrm>
            <a:off x="384410" y="3206382"/>
            <a:ext cx="8175009" cy="2308324"/>
          </a:xfrm>
          <a:prstGeom prst="rect">
            <a:avLst/>
          </a:prstGeom>
          <a:noFill/>
        </p:spPr>
        <p:txBody>
          <a:bodyPr wrap="square" rtlCol="0">
            <a:spAutoFit/>
          </a:bodyPr>
          <a:lstStyle/>
          <a:p>
            <a:r>
              <a:rPr lang="es-CO" b="1" dirty="0"/>
              <a:t>Datos semi estructurados </a:t>
            </a:r>
          </a:p>
          <a:p>
            <a:r>
              <a:rPr lang="es-CO" dirty="0"/>
              <a:t> </a:t>
            </a:r>
          </a:p>
          <a:p>
            <a:r>
              <a:rPr lang="es-CO" dirty="0"/>
              <a:t>-Son archivos de datos con algún formato de lenguaje mark-up como XML o JSON</a:t>
            </a:r>
          </a:p>
          <a:p>
            <a:r>
              <a:rPr lang="es-CO" dirty="0"/>
              <a:t>-Los datos están almacenados en registros y son fácilmente identificables</a:t>
            </a:r>
          </a:p>
          <a:p>
            <a:r>
              <a:rPr lang="es-CO" dirty="0"/>
              <a:t>-los repositorios de datos semi-estructurados pueden contener ambigüedades e inconsistencias</a:t>
            </a:r>
          </a:p>
          <a:p>
            <a:r>
              <a:rPr lang="es-CO" dirty="0"/>
              <a:t> </a:t>
            </a:r>
          </a:p>
          <a:p>
            <a:endParaRPr lang="es-CO" dirty="0"/>
          </a:p>
        </p:txBody>
      </p:sp>
      <p:sp>
        <p:nvSpPr>
          <p:cNvPr id="4" name="CuadroTexto 3">
            <a:extLst>
              <a:ext uri="{FF2B5EF4-FFF2-40B4-BE49-F238E27FC236}">
                <a16:creationId xmlns:a16="http://schemas.microsoft.com/office/drawing/2014/main" id="{EB36AE9E-36FA-47B4-B716-28F1B18D36EA}"/>
              </a:ext>
            </a:extLst>
          </p:cNvPr>
          <p:cNvSpPr txBox="1"/>
          <p:nvPr/>
        </p:nvSpPr>
        <p:spPr>
          <a:xfrm>
            <a:off x="384410" y="5128315"/>
            <a:ext cx="12075991" cy="1754326"/>
          </a:xfrm>
          <a:prstGeom prst="rect">
            <a:avLst/>
          </a:prstGeom>
          <a:noFill/>
        </p:spPr>
        <p:txBody>
          <a:bodyPr wrap="square" rtlCol="0">
            <a:spAutoFit/>
          </a:bodyPr>
          <a:lstStyle/>
          <a:p>
            <a:r>
              <a:rPr lang="es-CO" b="1" dirty="0"/>
              <a:t>Datos estructurados</a:t>
            </a:r>
          </a:p>
          <a:p>
            <a:r>
              <a:rPr lang="es-CO" dirty="0"/>
              <a:t> </a:t>
            </a:r>
          </a:p>
          <a:p>
            <a:r>
              <a:rPr lang="es-CO" dirty="0"/>
              <a:t>-los datos pertenecen a un modelo de datos abstracto</a:t>
            </a:r>
          </a:p>
          <a:p>
            <a:r>
              <a:rPr lang="es-CO" dirty="0"/>
              <a:t>-Se ha realizado un proceso previo de modelización y formalización sobre los datos </a:t>
            </a:r>
          </a:p>
          <a:p>
            <a:r>
              <a:rPr lang="es-CO" dirty="0"/>
              <a:t>-Suelen formar parte  de bases de datos relacionales: su gestión se realiza mediante SGBD como mariaDB o MySQL</a:t>
            </a:r>
          </a:p>
          <a:p>
            <a:endParaRPr lang="es-CO" dirty="0"/>
          </a:p>
        </p:txBody>
      </p:sp>
      <p:sp>
        <p:nvSpPr>
          <p:cNvPr id="5" name="CuadroTexto 4">
            <a:extLst>
              <a:ext uri="{FF2B5EF4-FFF2-40B4-BE49-F238E27FC236}">
                <a16:creationId xmlns:a16="http://schemas.microsoft.com/office/drawing/2014/main" id="{21A40E27-AB4D-4C48-8B3F-0038D545E943}"/>
              </a:ext>
            </a:extLst>
          </p:cNvPr>
          <p:cNvSpPr txBox="1"/>
          <p:nvPr/>
        </p:nvSpPr>
        <p:spPr>
          <a:xfrm>
            <a:off x="562968" y="563069"/>
            <a:ext cx="4322931" cy="523220"/>
          </a:xfrm>
          <a:prstGeom prst="rect">
            <a:avLst/>
          </a:prstGeom>
          <a:noFill/>
        </p:spPr>
        <p:txBody>
          <a:bodyPr wrap="square" rtlCol="0">
            <a:spAutoFit/>
          </a:bodyPr>
          <a:lstStyle/>
          <a:p>
            <a:r>
              <a:rPr lang="es-CO" sz="2800" b="1" dirty="0"/>
              <a:t>Diferentes tipos de datos</a:t>
            </a:r>
          </a:p>
        </p:txBody>
      </p:sp>
      <p:pic>
        <p:nvPicPr>
          <p:cNvPr id="6" name="Imagen 5">
            <a:extLst>
              <a:ext uri="{FF2B5EF4-FFF2-40B4-BE49-F238E27FC236}">
                <a16:creationId xmlns:a16="http://schemas.microsoft.com/office/drawing/2014/main" id="{A6F9198C-5871-433D-B44F-B11392CF3712}"/>
              </a:ext>
            </a:extLst>
          </p:cNvPr>
          <p:cNvPicPr>
            <a:picLocks noChangeAspect="1"/>
          </p:cNvPicPr>
          <p:nvPr/>
        </p:nvPicPr>
        <p:blipFill>
          <a:blip r:embed="rId2"/>
          <a:stretch>
            <a:fillRect/>
          </a:stretch>
        </p:blipFill>
        <p:spPr>
          <a:xfrm>
            <a:off x="1522200" y="1454564"/>
            <a:ext cx="1343830" cy="1167267"/>
          </a:xfrm>
          <a:prstGeom prst="rect">
            <a:avLst/>
          </a:prstGeom>
        </p:spPr>
      </p:pic>
    </p:spTree>
    <p:extLst>
      <p:ext uri="{BB962C8B-B14F-4D97-AF65-F5344CB8AC3E}">
        <p14:creationId xmlns:p14="http://schemas.microsoft.com/office/powerpoint/2010/main" val="183757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4441A28-7653-401D-90B5-E216C2F11DA2}"/>
              </a:ext>
            </a:extLst>
          </p:cNvPr>
          <p:cNvSpPr txBox="1"/>
          <p:nvPr/>
        </p:nvSpPr>
        <p:spPr>
          <a:xfrm>
            <a:off x="2429302" y="450376"/>
            <a:ext cx="8748214" cy="6740307"/>
          </a:xfrm>
          <a:prstGeom prst="rect">
            <a:avLst/>
          </a:prstGeom>
          <a:noFill/>
        </p:spPr>
        <p:txBody>
          <a:bodyPr wrap="square" rtlCol="0">
            <a:spAutoFit/>
          </a:bodyPr>
          <a:lstStyle/>
          <a:p>
            <a:r>
              <a:rPr lang="es-CO" dirty="0"/>
              <a:t>Las bases de datos NoSQL se adaptan perfectamente a muchas aplicaciones modernas, como dispositivos móviles, web y juegos, que requieren bases de datos flexibles, escalables, de alto rendimiento y altamente funcionales para proporcionar excelentes experiencias de usuario.</a:t>
            </a:r>
          </a:p>
          <a:p>
            <a:r>
              <a:rPr lang="es-CO" dirty="0"/>
              <a:t> </a:t>
            </a:r>
          </a:p>
          <a:p>
            <a:r>
              <a:rPr lang="es-CO" dirty="0"/>
              <a:t>Flexibilidad: las bases de datos NoSQL generalmente ofrecen esquemas flexibles que permiten un desarrollo más rápido y más iterativo. El modelo de datos flexible hace que las bases de datos NoSQL sean ideales para datos semiestructurados y no estructurados.</a:t>
            </a:r>
          </a:p>
          <a:p>
            <a:r>
              <a:rPr lang="es-CO" dirty="0"/>
              <a:t> </a:t>
            </a:r>
          </a:p>
          <a:p>
            <a:r>
              <a:rPr lang="es-CO" dirty="0"/>
              <a:t> </a:t>
            </a:r>
          </a:p>
          <a:p>
            <a:r>
              <a:rPr lang="es-CO" dirty="0"/>
              <a:t>Escalabilidad: las bases de datos NoSQL generalmente están diseñadas para escalar usando clústeres distribuidos de hardware en lugar de escalar añadiendo servidores caros y sólidos. Algunos proveedores de la nube manejan estas operaciones fuera del alcance, como un servicio completamente administrado.</a:t>
            </a:r>
          </a:p>
          <a:p>
            <a:r>
              <a:rPr lang="es-CO" dirty="0"/>
              <a:t> </a:t>
            </a:r>
          </a:p>
          <a:p>
            <a:r>
              <a:rPr lang="es-CO" dirty="0"/>
              <a:t>Alto rendimiento: la base de datos NoSQL está optimizada para modelos de datos específicos (como documentos, clave-valor y gráficos) y patrones de acceso que permiten un mayor rendimiento que el intento de lograr una funcionalidad similar con bases de datos relacionales.</a:t>
            </a:r>
          </a:p>
          <a:p>
            <a:r>
              <a:rPr lang="es-CO" dirty="0"/>
              <a:t>Altamente funcional: las bases de datos NoSQL proporcionan API altamente funcionales y tipos de datos que están diseñados específicamente para cada uno de sus respectivos modelos de datos.</a:t>
            </a:r>
          </a:p>
          <a:p>
            <a:r>
              <a:rPr lang="es-CO" dirty="0"/>
              <a:t> </a:t>
            </a:r>
          </a:p>
          <a:p>
            <a:endParaRPr lang="es-CO" dirty="0"/>
          </a:p>
        </p:txBody>
      </p:sp>
      <p:pic>
        <p:nvPicPr>
          <p:cNvPr id="3" name="Imagen 2">
            <a:extLst>
              <a:ext uri="{FF2B5EF4-FFF2-40B4-BE49-F238E27FC236}">
                <a16:creationId xmlns:a16="http://schemas.microsoft.com/office/drawing/2014/main" id="{3B0DF2ED-3694-487D-8DCC-AC1067B0D986}"/>
              </a:ext>
            </a:extLst>
          </p:cNvPr>
          <p:cNvPicPr>
            <a:picLocks noChangeAspect="1"/>
          </p:cNvPicPr>
          <p:nvPr/>
        </p:nvPicPr>
        <p:blipFill>
          <a:blip r:embed="rId2"/>
          <a:stretch>
            <a:fillRect/>
          </a:stretch>
        </p:blipFill>
        <p:spPr>
          <a:xfrm>
            <a:off x="229737" y="2568090"/>
            <a:ext cx="1240159" cy="1077218"/>
          </a:xfrm>
          <a:prstGeom prst="rect">
            <a:avLst/>
          </a:prstGeom>
        </p:spPr>
      </p:pic>
      <p:sp>
        <p:nvSpPr>
          <p:cNvPr id="4" name="CuadroTexto 3">
            <a:extLst>
              <a:ext uri="{FF2B5EF4-FFF2-40B4-BE49-F238E27FC236}">
                <a16:creationId xmlns:a16="http://schemas.microsoft.com/office/drawing/2014/main" id="{E40E7CCF-7A7B-48A0-88E2-F50176F47616}"/>
              </a:ext>
            </a:extLst>
          </p:cNvPr>
          <p:cNvSpPr txBox="1"/>
          <p:nvPr/>
        </p:nvSpPr>
        <p:spPr>
          <a:xfrm>
            <a:off x="229737" y="598078"/>
            <a:ext cx="1569494" cy="1077218"/>
          </a:xfrm>
          <a:prstGeom prst="rect">
            <a:avLst/>
          </a:prstGeom>
          <a:noFill/>
        </p:spPr>
        <p:txBody>
          <a:bodyPr wrap="square" rtlCol="0">
            <a:spAutoFit/>
          </a:bodyPr>
          <a:lstStyle/>
          <a:p>
            <a:r>
              <a:rPr lang="es-CO" dirty="0"/>
              <a:t> </a:t>
            </a:r>
          </a:p>
          <a:p>
            <a:r>
              <a:rPr lang="es-CO" sz="2800" b="1" dirty="0"/>
              <a:t>Sus usos</a:t>
            </a:r>
          </a:p>
          <a:p>
            <a:endParaRPr lang="es-CO" dirty="0"/>
          </a:p>
        </p:txBody>
      </p:sp>
      <p:pic>
        <p:nvPicPr>
          <p:cNvPr id="5" name="Gráfico 4" descr="Flecha recta">
            <a:extLst>
              <a:ext uri="{FF2B5EF4-FFF2-40B4-BE49-F238E27FC236}">
                <a16:creationId xmlns:a16="http://schemas.microsoft.com/office/drawing/2014/main" id="{4D457BFE-C971-4194-886E-0182662A60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556502" y="2862354"/>
            <a:ext cx="703817" cy="488690"/>
          </a:xfrm>
          <a:prstGeom prst="rect">
            <a:avLst/>
          </a:prstGeom>
        </p:spPr>
      </p:pic>
    </p:spTree>
    <p:extLst>
      <p:ext uri="{BB962C8B-B14F-4D97-AF65-F5344CB8AC3E}">
        <p14:creationId xmlns:p14="http://schemas.microsoft.com/office/powerpoint/2010/main" val="145366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2E5F077-5CED-4177-A381-C966AA601527}"/>
              </a:ext>
            </a:extLst>
          </p:cNvPr>
          <p:cNvSpPr txBox="1"/>
          <p:nvPr/>
        </p:nvSpPr>
        <p:spPr>
          <a:xfrm>
            <a:off x="1160060" y="1548148"/>
            <a:ext cx="10123699" cy="1754326"/>
          </a:xfrm>
          <a:prstGeom prst="rect">
            <a:avLst/>
          </a:prstGeom>
          <a:noFill/>
        </p:spPr>
        <p:txBody>
          <a:bodyPr wrap="square" rtlCol="0">
            <a:spAutoFit/>
          </a:bodyPr>
          <a:lstStyle/>
          <a:p>
            <a:r>
              <a:rPr lang="es-CO" dirty="0"/>
              <a:t>En la actualidad se ha popularizado a nivel de grandes empresas como Twitter, Facebook, Google que se han visto en la necesidad de almacenar datos complejos de requerir tiempo de carga de los mismos en sus servicios, cada día los desarrolladores prueban nuevos escenarios en los que las bases de datos NOSQL funciona muy bien principalmente en el desarrollo para almacenar muchos datos se habla de terabytes e incluso petabyte de información. Con el tiempo la información va hacer continua, constante y exponencial.</a:t>
            </a:r>
          </a:p>
          <a:p>
            <a:endParaRPr lang="es-CO" dirty="0"/>
          </a:p>
        </p:txBody>
      </p:sp>
      <p:sp>
        <p:nvSpPr>
          <p:cNvPr id="3" name="CuadroTexto 2">
            <a:extLst>
              <a:ext uri="{FF2B5EF4-FFF2-40B4-BE49-F238E27FC236}">
                <a16:creationId xmlns:a16="http://schemas.microsoft.com/office/drawing/2014/main" id="{182AECE1-CCB8-4CBB-9C76-7B8F2EA1E372}"/>
              </a:ext>
            </a:extLst>
          </p:cNvPr>
          <p:cNvSpPr txBox="1"/>
          <p:nvPr/>
        </p:nvSpPr>
        <p:spPr>
          <a:xfrm>
            <a:off x="2975211" y="600501"/>
            <a:ext cx="5308979" cy="800219"/>
          </a:xfrm>
          <a:prstGeom prst="rect">
            <a:avLst/>
          </a:prstGeom>
          <a:noFill/>
        </p:spPr>
        <p:txBody>
          <a:bodyPr wrap="square" rtlCol="0">
            <a:spAutoFit/>
          </a:bodyPr>
          <a:lstStyle/>
          <a:p>
            <a:r>
              <a:rPr lang="es-CO" sz="2800" b="1" dirty="0"/>
              <a:t>Compañías que confían en Redis</a:t>
            </a:r>
            <a:r>
              <a:rPr lang="es-CO" dirty="0"/>
              <a:t>.</a:t>
            </a:r>
          </a:p>
          <a:p>
            <a:endParaRPr lang="es-CO" dirty="0"/>
          </a:p>
        </p:txBody>
      </p:sp>
      <p:pic>
        <p:nvPicPr>
          <p:cNvPr id="8" name="Imagen 7">
            <a:extLst>
              <a:ext uri="{FF2B5EF4-FFF2-40B4-BE49-F238E27FC236}">
                <a16:creationId xmlns:a16="http://schemas.microsoft.com/office/drawing/2014/main" id="{39D39464-A92B-43AD-B532-A3EE064677B2}"/>
              </a:ext>
            </a:extLst>
          </p:cNvPr>
          <p:cNvPicPr>
            <a:picLocks noChangeAspect="1"/>
          </p:cNvPicPr>
          <p:nvPr/>
        </p:nvPicPr>
        <p:blipFill>
          <a:blip r:embed="rId2"/>
          <a:stretch>
            <a:fillRect/>
          </a:stretch>
        </p:blipFill>
        <p:spPr>
          <a:xfrm>
            <a:off x="5099710" y="3779426"/>
            <a:ext cx="831860" cy="726561"/>
          </a:xfrm>
          <a:prstGeom prst="rect">
            <a:avLst/>
          </a:prstGeom>
        </p:spPr>
      </p:pic>
      <p:pic>
        <p:nvPicPr>
          <p:cNvPr id="9" name="Imagen 8">
            <a:extLst>
              <a:ext uri="{FF2B5EF4-FFF2-40B4-BE49-F238E27FC236}">
                <a16:creationId xmlns:a16="http://schemas.microsoft.com/office/drawing/2014/main" id="{3E42A6F7-FC55-4CD8-8DCB-FD9DF27CF6DD}"/>
              </a:ext>
            </a:extLst>
          </p:cNvPr>
          <p:cNvPicPr>
            <a:picLocks noChangeAspect="1"/>
          </p:cNvPicPr>
          <p:nvPr/>
        </p:nvPicPr>
        <p:blipFill>
          <a:blip r:embed="rId3"/>
          <a:stretch>
            <a:fillRect/>
          </a:stretch>
        </p:blipFill>
        <p:spPr>
          <a:xfrm>
            <a:off x="2900875" y="3515574"/>
            <a:ext cx="827969" cy="816141"/>
          </a:xfrm>
          <a:prstGeom prst="rect">
            <a:avLst/>
          </a:prstGeom>
        </p:spPr>
      </p:pic>
      <p:pic>
        <p:nvPicPr>
          <p:cNvPr id="10" name="Imagen 9">
            <a:extLst>
              <a:ext uri="{FF2B5EF4-FFF2-40B4-BE49-F238E27FC236}">
                <a16:creationId xmlns:a16="http://schemas.microsoft.com/office/drawing/2014/main" id="{2DBCA699-2FD7-4996-A84C-A08D7D59CA3D}"/>
              </a:ext>
            </a:extLst>
          </p:cNvPr>
          <p:cNvPicPr>
            <a:picLocks noChangeAspect="1"/>
          </p:cNvPicPr>
          <p:nvPr/>
        </p:nvPicPr>
        <p:blipFill>
          <a:blip r:embed="rId4"/>
          <a:stretch>
            <a:fillRect/>
          </a:stretch>
        </p:blipFill>
        <p:spPr>
          <a:xfrm>
            <a:off x="7569815" y="3475957"/>
            <a:ext cx="714375" cy="666750"/>
          </a:xfrm>
          <a:prstGeom prst="rect">
            <a:avLst/>
          </a:prstGeom>
        </p:spPr>
      </p:pic>
      <p:pic>
        <p:nvPicPr>
          <p:cNvPr id="18" name="Imagen 17">
            <a:extLst>
              <a:ext uri="{FF2B5EF4-FFF2-40B4-BE49-F238E27FC236}">
                <a16:creationId xmlns:a16="http://schemas.microsoft.com/office/drawing/2014/main" id="{7CDC1D85-258C-4192-96F9-DF8D7A1AD29D}"/>
              </a:ext>
            </a:extLst>
          </p:cNvPr>
          <p:cNvPicPr>
            <a:picLocks noChangeAspect="1"/>
          </p:cNvPicPr>
          <p:nvPr/>
        </p:nvPicPr>
        <p:blipFill>
          <a:blip r:embed="rId5"/>
          <a:stretch>
            <a:fillRect/>
          </a:stretch>
        </p:blipFill>
        <p:spPr>
          <a:xfrm>
            <a:off x="5261567" y="5747158"/>
            <a:ext cx="834433" cy="724799"/>
          </a:xfrm>
          <a:prstGeom prst="rect">
            <a:avLst/>
          </a:prstGeom>
        </p:spPr>
      </p:pic>
      <p:pic>
        <p:nvPicPr>
          <p:cNvPr id="19" name="Gráfico 18" descr="Flecha recta">
            <a:extLst>
              <a:ext uri="{FF2B5EF4-FFF2-40B4-BE49-F238E27FC236}">
                <a16:creationId xmlns:a16="http://schemas.microsoft.com/office/drawing/2014/main" id="{C85846A7-85CB-4242-ADF4-E7C7A28FAE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5011389" y="4810726"/>
            <a:ext cx="1234047" cy="488690"/>
          </a:xfrm>
          <a:prstGeom prst="rect">
            <a:avLst/>
          </a:prstGeom>
        </p:spPr>
      </p:pic>
      <p:pic>
        <p:nvPicPr>
          <p:cNvPr id="20" name="Gráfico 19" descr="Flecha recta">
            <a:extLst>
              <a:ext uri="{FF2B5EF4-FFF2-40B4-BE49-F238E27FC236}">
                <a16:creationId xmlns:a16="http://schemas.microsoft.com/office/drawing/2014/main" id="{19546059-3860-4322-9449-C6B272F393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3093086">
            <a:off x="3597190" y="4896811"/>
            <a:ext cx="1234047" cy="488690"/>
          </a:xfrm>
          <a:prstGeom prst="rect">
            <a:avLst/>
          </a:prstGeom>
        </p:spPr>
      </p:pic>
      <p:pic>
        <p:nvPicPr>
          <p:cNvPr id="21" name="Gráfico 20" descr="Flecha recta">
            <a:extLst>
              <a:ext uri="{FF2B5EF4-FFF2-40B4-BE49-F238E27FC236}">
                <a16:creationId xmlns:a16="http://schemas.microsoft.com/office/drawing/2014/main" id="{E420BE2F-51AF-455C-B700-5246287079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7723505">
            <a:off x="6278848" y="4895876"/>
            <a:ext cx="1234047" cy="488690"/>
          </a:xfrm>
          <a:prstGeom prst="rect">
            <a:avLst/>
          </a:prstGeom>
        </p:spPr>
      </p:pic>
    </p:spTree>
    <p:extLst>
      <p:ext uri="{BB962C8B-B14F-4D97-AF65-F5344CB8AC3E}">
        <p14:creationId xmlns:p14="http://schemas.microsoft.com/office/powerpoint/2010/main" val="12614523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TM10001114[[fn=Galería]]</Template>
  <TotalTime>68</TotalTime>
  <Words>299</Words>
  <Application>Microsoft Office PowerPoint</Application>
  <PresentationFormat>Panorámica</PresentationFormat>
  <Paragraphs>57</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carolina molina uran</dc:creator>
  <cp:lastModifiedBy>diana carolina molina uran</cp:lastModifiedBy>
  <cp:revision>13</cp:revision>
  <dcterms:created xsi:type="dcterms:W3CDTF">2019-10-20T01:11:00Z</dcterms:created>
  <dcterms:modified xsi:type="dcterms:W3CDTF">2019-10-20T02:48:02Z</dcterms:modified>
</cp:coreProperties>
</file>