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18FF-78F0-4E65-9DFD-CFE220738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75945"/>
            <a:ext cx="9586617" cy="1771422"/>
          </a:xfrm>
        </p:spPr>
        <p:txBody>
          <a:bodyPr/>
          <a:lstStyle/>
          <a:p>
            <a:pPr algn="ctr"/>
            <a:r>
              <a:rPr lang="en-US" dirty="0">
                <a:latin typeface="Bebas Neue Light" panose="00000500000000000000" pitchFamily="50" charset="-52"/>
              </a:rPr>
              <a:t>Simple is better than complex</a:t>
            </a:r>
            <a:endParaRPr lang="hy-A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B2421-2A47-430F-AAA1-921D5437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889" y="3746982"/>
            <a:ext cx="8814747" cy="72557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ebas Neue Light" panose="00000500000000000000" pitchFamily="50" charset="-52"/>
              </a:rPr>
              <a:t>It will be easier with tot.py</a:t>
            </a:r>
            <a:endParaRPr lang="hy-AM" sz="32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9A998B-74CB-47ED-91A7-FB9A4587F0B4}"/>
              </a:ext>
            </a:extLst>
          </p:cNvPr>
          <p:cNvCxnSpPr>
            <a:cxnSpLocks/>
          </p:cNvCxnSpPr>
          <p:nvPr/>
        </p:nvCxnSpPr>
        <p:spPr>
          <a:xfrm>
            <a:off x="1573853" y="3747174"/>
            <a:ext cx="8814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588D-99F6-4DE6-B8D2-08DC1BB8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566" y="552583"/>
            <a:ext cx="9400585" cy="1044989"/>
          </a:xfrm>
        </p:spPr>
        <p:txBody>
          <a:bodyPr/>
          <a:lstStyle/>
          <a:p>
            <a:r>
              <a:rPr lang="en-US" sz="5400" b="1" dirty="0">
                <a:latin typeface="Nunito" panose="02000503030000020003" pitchFamily="2" charset="0"/>
              </a:rPr>
              <a:t>What can do TOT.PY ?</a:t>
            </a:r>
            <a:endParaRPr lang="hy-AM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AEBF8-B473-4FFC-8292-5DAB1086E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65" y="2035591"/>
            <a:ext cx="11681332" cy="3276600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cap="none" dirty="0">
                <a:solidFill>
                  <a:schemeClr val="tx1"/>
                </a:solidFill>
                <a:latin typeface="Nunito" panose="02000503030000020003" pitchFamily="2" charset="0"/>
              </a:rPr>
              <a:t>Gives an IP-address and Hostname to each machine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cap="none" dirty="0">
                <a:solidFill>
                  <a:schemeClr val="tx1"/>
                </a:solidFill>
                <a:latin typeface="Nunito" panose="02000503030000020003" pitchFamily="2" charset="0"/>
              </a:rPr>
              <a:t>Collects and stores data in a single .CSV file</a:t>
            </a:r>
            <a:endParaRPr lang="en-US" sz="2800" dirty="0">
              <a:solidFill>
                <a:schemeClr val="tx1"/>
              </a:solidFill>
              <a:latin typeface="Nunito" panose="02000503030000020003" pitchFamily="2" charset="0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cap="none" dirty="0">
                <a:solidFill>
                  <a:schemeClr val="tx1"/>
                </a:solidFill>
                <a:latin typeface="Nunito" panose="02000503030000020003" pitchFamily="2" charset="0"/>
              </a:rPr>
              <a:t>Creates two files that are used by the DHCP &amp; NIC servers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cap="none" dirty="0">
                <a:solidFill>
                  <a:schemeClr val="tx1"/>
                </a:solidFill>
                <a:latin typeface="Nunito" panose="02000503030000020003" pitchFamily="2" charset="0"/>
              </a:rPr>
              <a:t>We can add, remove or replace any machine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cap="none" dirty="0">
                <a:solidFill>
                  <a:schemeClr val="tx1"/>
                </a:solidFill>
                <a:latin typeface="Nunito" panose="02000503030000020003" pitchFamily="2" charset="0"/>
              </a:rPr>
              <a:t>Each change in .csv file automatically sync with the rest files</a:t>
            </a:r>
          </a:p>
        </p:txBody>
      </p:sp>
    </p:spTree>
    <p:extLst>
      <p:ext uri="{BB962C8B-B14F-4D97-AF65-F5344CB8AC3E}">
        <p14:creationId xmlns:p14="http://schemas.microsoft.com/office/powerpoint/2010/main" val="42260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588D-99F6-4DE6-B8D2-08DC1BB8A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566" y="552583"/>
            <a:ext cx="11586737" cy="1044989"/>
          </a:xfrm>
        </p:spPr>
        <p:txBody>
          <a:bodyPr/>
          <a:lstStyle/>
          <a:p>
            <a:r>
              <a:rPr lang="en-US" sz="5400" b="1" dirty="0">
                <a:latin typeface="Nunito" panose="02000503030000020003" pitchFamily="2" charset="0"/>
              </a:rPr>
              <a:t>What functions does tot.py have?</a:t>
            </a:r>
            <a:endParaRPr lang="hy-AM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AEBF8-B473-4FFC-8292-5DAB1086E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65" y="2035591"/>
            <a:ext cx="2479149" cy="261260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-scan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-remove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-replace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C4B13D-02AC-4DD8-8843-DF1B9C82AB51}"/>
              </a:ext>
            </a:extLst>
          </p:cNvPr>
          <p:cNvSpPr txBox="1">
            <a:spLocks/>
          </p:cNvSpPr>
          <p:nvPr/>
        </p:nvSpPr>
        <p:spPr>
          <a:xfrm>
            <a:off x="2884714" y="2035590"/>
            <a:ext cx="9307286" cy="2612609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all ]  or  [ newton, ohm, library, …]</a:t>
            </a:r>
          </a:p>
          <a:p>
            <a:pPr defTabSz="538163">
              <a:buClr>
                <a:schemeClr val="tx1"/>
              </a:buClr>
            </a:pP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[classroom_name] [new mac_address, …]</a:t>
            </a:r>
          </a:p>
          <a:p>
            <a:pPr defTabSz="538163">
              <a:buClr>
                <a:schemeClr val="tx1"/>
              </a:buClr>
            </a:pP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[classroom_name] [mac_address, …]</a:t>
            </a:r>
          </a:p>
          <a:p>
            <a:pPr defTabSz="538163">
              <a:buClr>
                <a:schemeClr val="tx1"/>
              </a:buClr>
            </a:pP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[classroom_name] [</a:t>
            </a:r>
            <a:r>
              <a:rPr lang="en-US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old_mac_address </a:t>
            </a:r>
            <a:r>
              <a:rPr 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new_mac_address </a:t>
            </a:r>
            <a:r>
              <a:rPr lang="en-US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800" cap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155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37EC2-94FC-4C48-BA51-650EA0456C75}"/>
              </a:ext>
            </a:extLst>
          </p:cNvPr>
          <p:cNvSpPr txBox="1"/>
          <p:nvPr/>
        </p:nvSpPr>
        <p:spPr>
          <a:xfrm>
            <a:off x="772886" y="2362200"/>
            <a:ext cx="10657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Nunito" panose="02000503030000020003" pitchFamily="2" charset="0"/>
              </a:rPr>
              <a:t>Let’s Practice</a:t>
            </a:r>
            <a:endParaRPr lang="hy-AM" sz="8000" dirty="0"/>
          </a:p>
        </p:txBody>
      </p:sp>
    </p:spTree>
    <p:extLst>
      <p:ext uri="{BB962C8B-B14F-4D97-AF65-F5344CB8AC3E}">
        <p14:creationId xmlns:p14="http://schemas.microsoft.com/office/powerpoint/2010/main" val="166736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141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Bebas Neue Light</vt:lpstr>
      <vt:lpstr>Century Gothic</vt:lpstr>
      <vt:lpstr>Courier New</vt:lpstr>
      <vt:lpstr>Nunito</vt:lpstr>
      <vt:lpstr>Wingdings</vt:lpstr>
      <vt:lpstr>Wingdings 3</vt:lpstr>
      <vt:lpstr>Ion</vt:lpstr>
      <vt:lpstr>Simple is better than complex</vt:lpstr>
      <vt:lpstr>What can do TOT.PY ?</vt:lpstr>
      <vt:lpstr>What functions does tot.py have?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is better than complex</dc:title>
  <dc:creator>Gor Gasparyan</dc:creator>
  <cp:lastModifiedBy>Gor Gasparyan</cp:lastModifiedBy>
  <cp:revision>19</cp:revision>
  <dcterms:created xsi:type="dcterms:W3CDTF">2017-08-30T14:20:17Z</dcterms:created>
  <dcterms:modified xsi:type="dcterms:W3CDTF">2017-08-31T12:49:00Z</dcterms:modified>
</cp:coreProperties>
</file>