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7" r:id="rId6"/>
    <p:sldId id="268" r:id="rId7"/>
    <p:sldId id="270" r:id="rId8"/>
    <p:sldId id="271" r:id="rId9"/>
    <p:sldId id="275" r:id="rId10"/>
    <p:sldId id="276" r:id="rId11"/>
    <p:sldId id="272" r:id="rId12"/>
    <p:sldId id="273" r:id="rId13"/>
    <p:sldId id="274" r:id="rId14"/>
    <p:sldId id="262" r:id="rId15"/>
    <p:sldId id="266" r:id="rId16"/>
    <p:sldId id="26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 not Change!!" id="{4BCAE069-AC2B-4394-9BDA-F3413E35DF79}">
          <p14:sldIdLst>
            <p14:sldId id="256"/>
            <p14:sldId id="257"/>
          </p14:sldIdLst>
        </p14:section>
        <p14:section name="Change as you like" id="{BE12395C-12F2-4E1A-AA04-6601202A2CE8}">
          <p14:sldIdLst>
            <p14:sldId id="264"/>
            <p14:sldId id="263"/>
            <p14:sldId id="267"/>
            <p14:sldId id="268"/>
            <p14:sldId id="270"/>
            <p14:sldId id="271"/>
            <p14:sldId id="275"/>
            <p14:sldId id="276"/>
            <p14:sldId id="272"/>
            <p14:sldId id="273"/>
            <p14:sldId id="274"/>
            <p14:sldId id="262"/>
          </p14:sldIdLst>
        </p14:section>
        <p14:section name="Do not change" id="{046E695D-450C-4147-A64D-231470798B88}">
          <p14:sldIdLst>
            <p14:sldId id="266"/>
          </p14:sldIdLst>
        </p14:section>
        <p14:section name="Change if you want" id="{EFF6C2BE-7068-49B1-8773-79591CB0E7C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DCE8"/>
    <a:srgbClr val="41D8E6"/>
    <a:srgbClr val="192433"/>
    <a:srgbClr val="A3C9E0"/>
    <a:srgbClr val="263857"/>
    <a:srgbClr val="FFFFFF"/>
    <a:srgbClr val="A8E6FA"/>
    <a:srgbClr val="96C1DC"/>
    <a:srgbClr val="E7E7E7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D4325-812E-4475-A83B-51074A595508}" v="33" dt="2024-10-10T14:54:20.157"/>
    <p1510:client id="{6ED5BA13-8424-4A32-984E-9A16EFB36B60}" v="47" dt="2024-10-09T13:47:22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94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Ritter" userId="f6ad3c3a-3be2-4d4b-8475-a5326fc1b0ca" providerId="ADAL" clId="{6ED5BA13-8424-4A32-984E-9A16EFB36B60}"/>
    <pc:docChg chg="custSel modSld">
      <pc:chgData name="Christian Ritter" userId="f6ad3c3a-3be2-4d4b-8475-a5326fc1b0ca" providerId="ADAL" clId="{6ED5BA13-8424-4A32-984E-9A16EFB36B60}" dt="2024-10-09T13:48:40.678" v="76" actId="14861"/>
      <pc:docMkLst>
        <pc:docMk/>
      </pc:docMkLst>
      <pc:sldChg chg="addSp delSp modSp mod">
        <pc:chgData name="Christian Ritter" userId="f6ad3c3a-3be2-4d4b-8475-a5326fc1b0ca" providerId="ADAL" clId="{6ED5BA13-8424-4A32-984E-9A16EFB36B60}" dt="2024-10-09T13:48:40.678" v="76" actId="14861"/>
        <pc:sldMkLst>
          <pc:docMk/>
          <pc:sldMk cId="1483834583" sldId="266"/>
        </pc:sldMkLst>
        <pc:picChg chg="del mod">
          <ac:chgData name="Christian Ritter" userId="f6ad3c3a-3be2-4d4b-8475-a5326fc1b0ca" providerId="ADAL" clId="{6ED5BA13-8424-4A32-984E-9A16EFB36B60}" dt="2024-10-09T13:47:12.167" v="62" actId="478"/>
          <ac:picMkLst>
            <pc:docMk/>
            <pc:sldMk cId="1483834583" sldId="266"/>
            <ac:picMk id="12" creationId="{F4790E00-A72F-312B-45A1-03AE0AFBEA35}"/>
          </ac:picMkLst>
        </pc:picChg>
        <pc:picChg chg="add mod">
          <ac:chgData name="Christian Ritter" userId="f6ad3c3a-3be2-4d4b-8475-a5326fc1b0ca" providerId="ADAL" clId="{6ED5BA13-8424-4A32-984E-9A16EFB36B60}" dt="2024-10-09T13:48:40.678" v="76" actId="14861"/>
          <ac:picMkLst>
            <pc:docMk/>
            <pc:sldMk cId="1483834583" sldId="266"/>
            <ac:picMk id="14" creationId="{2D198BC7-C3DF-E1AA-B9E3-3D060ACE2D32}"/>
          </ac:picMkLst>
        </pc:picChg>
      </pc:sldChg>
    </pc:docChg>
  </pc:docChgLst>
  <pc:docChgLst>
    <pc:chgData name="Christian Ritter" userId="600488d8dbabb138" providerId="Windows Live" clId="Web-{149D4325-812E-4475-A83B-51074A595508}"/>
    <pc:docChg chg="modSld">
      <pc:chgData name="Christian Ritter" userId="600488d8dbabb138" providerId="Windows Live" clId="Web-{149D4325-812E-4475-A83B-51074A595508}" dt="2024-10-10T14:54:20.157" v="23"/>
      <pc:docMkLst>
        <pc:docMk/>
      </pc:docMkLst>
      <pc:sldChg chg="modSp">
        <pc:chgData name="Christian Ritter" userId="600488d8dbabb138" providerId="Windows Live" clId="Web-{149D4325-812E-4475-A83B-51074A595508}" dt="2024-10-10T14:52:33.356" v="2" actId="1076"/>
        <pc:sldMkLst>
          <pc:docMk/>
          <pc:sldMk cId="1436281231" sldId="257"/>
        </pc:sldMkLst>
        <pc:spChg chg="mod">
          <ac:chgData name="Christian Ritter" userId="600488d8dbabb138" providerId="Windows Live" clId="Web-{149D4325-812E-4475-A83B-51074A595508}" dt="2024-10-10T14:52:33.356" v="2" actId="1076"/>
          <ac:spMkLst>
            <pc:docMk/>
            <pc:sldMk cId="1436281231" sldId="257"/>
            <ac:spMk id="6" creationId="{219679E6-147C-7834-F67E-AD85388DC2E7}"/>
          </ac:spMkLst>
        </pc:spChg>
      </pc:sldChg>
      <pc:sldChg chg="addSp delSp">
        <pc:chgData name="Christian Ritter" userId="600488d8dbabb138" providerId="Windows Live" clId="Web-{149D4325-812E-4475-A83B-51074A595508}" dt="2024-10-10T14:53:49.937" v="15"/>
        <pc:sldMkLst>
          <pc:docMk/>
          <pc:sldMk cId="1243894290" sldId="262"/>
        </pc:sldMkLst>
        <pc:spChg chg="del">
          <ac:chgData name="Christian Ritter" userId="600488d8dbabb138" providerId="Windows Live" clId="Web-{149D4325-812E-4475-A83B-51074A595508}" dt="2024-10-10T14:53:48.484" v="14"/>
          <ac:spMkLst>
            <pc:docMk/>
            <pc:sldMk cId="1243894290" sldId="262"/>
            <ac:spMk id="6" creationId="{27EC62B0-A005-2988-7C8D-3261F8FBEB38}"/>
          </ac:spMkLst>
        </pc:spChg>
        <pc:spChg chg="add">
          <ac:chgData name="Christian Ritter" userId="600488d8dbabb138" providerId="Windows Live" clId="Web-{149D4325-812E-4475-A83B-51074A595508}" dt="2024-10-10T14:53:49.937" v="15"/>
          <ac:spMkLst>
            <pc:docMk/>
            <pc:sldMk cId="1243894290" sldId="262"/>
            <ac:spMk id="9" creationId="{2D5CB921-6990-E1EE-C231-EEDB57AB839A}"/>
          </ac:spMkLst>
        </pc:spChg>
      </pc:sldChg>
      <pc:sldChg chg="modSp">
        <pc:chgData name="Christian Ritter" userId="600488d8dbabb138" providerId="Windows Live" clId="Web-{149D4325-812E-4475-A83B-51074A595508}" dt="2024-10-10T14:52:44.263" v="5" actId="1076"/>
        <pc:sldMkLst>
          <pc:docMk/>
          <pc:sldMk cId="3518918543" sldId="263"/>
        </pc:sldMkLst>
        <pc:spChg chg="mod">
          <ac:chgData name="Christian Ritter" userId="600488d8dbabb138" providerId="Windows Live" clId="Web-{149D4325-812E-4475-A83B-51074A595508}" dt="2024-10-10T14:52:44.263" v="5" actId="1076"/>
          <ac:spMkLst>
            <pc:docMk/>
            <pc:sldMk cId="3518918543" sldId="263"/>
            <ac:spMk id="7" creationId="{70B4D598-2189-7F0F-C758-5A77CFCCD682}"/>
          </ac:spMkLst>
        </pc:spChg>
      </pc:sldChg>
      <pc:sldChg chg="modSp">
        <pc:chgData name="Christian Ritter" userId="600488d8dbabb138" providerId="Windows Live" clId="Web-{149D4325-812E-4475-A83B-51074A595508}" dt="2024-10-10T14:53:21.983" v="13" actId="1076"/>
        <pc:sldMkLst>
          <pc:docMk/>
          <pc:sldMk cId="1608874287" sldId="264"/>
        </pc:sldMkLst>
        <pc:spChg chg="mod">
          <ac:chgData name="Christian Ritter" userId="600488d8dbabb138" providerId="Windows Live" clId="Web-{149D4325-812E-4475-A83B-51074A595508}" dt="2024-10-10T14:53:21.983" v="13" actId="1076"/>
          <ac:spMkLst>
            <pc:docMk/>
            <pc:sldMk cId="1608874287" sldId="264"/>
            <ac:spMk id="7" creationId="{70B4D598-2189-7F0F-C758-5A77CFCCD682}"/>
          </ac:spMkLst>
        </pc:spChg>
        <pc:grpChg chg="mod">
          <ac:chgData name="Christian Ritter" userId="600488d8dbabb138" providerId="Windows Live" clId="Web-{149D4325-812E-4475-A83B-51074A595508}" dt="2024-10-10T14:53:15.233" v="12" actId="1076"/>
          <ac:grpSpMkLst>
            <pc:docMk/>
            <pc:sldMk cId="1608874287" sldId="264"/>
            <ac:grpSpMk id="8" creationId="{D3AD12B6-36B4-2539-79A1-7E554473ABB8}"/>
          </ac:grpSpMkLst>
        </pc:grpChg>
      </pc:sldChg>
      <pc:sldChg chg="addSp delSp modSp">
        <pc:chgData name="Christian Ritter" userId="600488d8dbabb138" providerId="Windows Live" clId="Web-{149D4325-812E-4475-A83B-51074A595508}" dt="2024-10-10T14:54:20.157" v="23"/>
        <pc:sldMkLst>
          <pc:docMk/>
          <pc:sldMk cId="372060718" sldId="265"/>
        </pc:sldMkLst>
        <pc:spChg chg="add">
          <ac:chgData name="Christian Ritter" userId="600488d8dbabb138" providerId="Windows Live" clId="Web-{149D4325-812E-4475-A83B-51074A595508}" dt="2024-10-10T14:54:20.157" v="23"/>
          <ac:spMkLst>
            <pc:docMk/>
            <pc:sldMk cId="372060718" sldId="265"/>
            <ac:spMk id="3" creationId="{CC7FDD6F-A8DE-1C95-0964-B21D747158A2}"/>
          </ac:spMkLst>
        </pc:spChg>
        <pc:spChg chg="del mod">
          <ac:chgData name="Christian Ritter" userId="600488d8dbabb138" providerId="Windows Live" clId="Web-{149D4325-812E-4475-A83B-51074A595508}" dt="2024-10-10T14:54:18.891" v="22"/>
          <ac:spMkLst>
            <pc:docMk/>
            <pc:sldMk cId="372060718" sldId="265"/>
            <ac:spMk id="7" creationId="{70B4D598-2189-7F0F-C758-5A77CFCCD682}"/>
          </ac:spMkLst>
        </pc:spChg>
      </pc:sldChg>
      <pc:sldChg chg="addSp delSp">
        <pc:chgData name="Christian Ritter" userId="600488d8dbabb138" providerId="Windows Live" clId="Web-{149D4325-812E-4475-A83B-51074A595508}" dt="2024-10-10T14:53:58.625" v="17"/>
        <pc:sldMkLst>
          <pc:docMk/>
          <pc:sldMk cId="1483834583" sldId="266"/>
        </pc:sldMkLst>
        <pc:spChg chg="del">
          <ac:chgData name="Christian Ritter" userId="600488d8dbabb138" providerId="Windows Live" clId="Web-{149D4325-812E-4475-A83B-51074A595508}" dt="2024-10-10T14:53:57.485" v="16"/>
          <ac:spMkLst>
            <pc:docMk/>
            <pc:sldMk cId="1483834583" sldId="266"/>
            <ac:spMk id="7" creationId="{70B4D598-2189-7F0F-C758-5A77CFCCD682}"/>
          </ac:spMkLst>
        </pc:spChg>
        <pc:spChg chg="add">
          <ac:chgData name="Christian Ritter" userId="600488d8dbabb138" providerId="Windows Live" clId="Web-{149D4325-812E-4475-A83B-51074A595508}" dt="2024-10-10T14:53:58.625" v="17"/>
          <ac:spMkLst>
            <pc:docMk/>
            <pc:sldMk cId="1483834583" sldId="266"/>
            <ac:spMk id="11" creationId="{D34D751D-EFC3-B8BF-FB02-BEE571D0E2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47F7-1C1C-8623-0D39-652CC2384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34144-B014-1D7A-5866-8C6745B1C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149B4-AEAF-68BD-126E-4B2A0B64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79F42-CCDC-C2CA-2780-5267D287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91DA2-F416-5593-46B5-F0BC5FF1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0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2639-D25A-8526-1284-8EDA830A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8557E-6C10-DB59-5A8F-E3F07F889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6D144-6BB4-4913-8D44-18B57548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CA87F-0B83-ACBE-DC31-C2BEEB4C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CA63E-5739-050B-F2C5-0ECB644A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EEB60-754F-2113-34E3-5ED2EC7FD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3DFB6-4B56-748A-539E-DE55DE6BC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93643-A0E3-8F83-01AC-DC683E9C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5B806-FFE8-2B7D-CE17-2B9D150C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80C0-95EB-50B0-7138-5AA354B1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6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5F2B-52E9-46BA-7C4D-CF62F8C1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691E-577A-C7B1-BE95-126121EC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1380-F048-F2C7-1C62-5D089940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BB144-B91A-06DD-B31C-7904F476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DB81-9B3A-05BD-0E80-2B3EE6F4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2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FF85-42EB-9F9D-7EC1-1C1531E3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034CA-912D-F79D-DB6C-0A59D078E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3A92E-47B2-B198-134A-B3B31C83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A648-BD73-ED41-714E-D7C921C1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D34E9-6AD8-DF41-8AAC-4B4EA0AF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2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DEF4-03BF-6479-B3C2-2DBFF64E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A688-8AB1-E047-2C38-7C8EB2FC2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E56F-0801-C979-6EAC-94F2C47E6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FEA83-026D-392F-A3CA-8ABA4B92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CE511-7D26-3C1D-5A1A-A7B71239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4AD9B-63EA-3991-F003-ECF49F99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9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74A6-B9A3-9C12-3AE3-E60891EC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D46D-A2E6-7B95-E96A-C5D5BA694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015C8-C40F-2275-AC8B-E28684025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C24CE-E427-E2E5-5E8F-5D4A763AF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D00C7-BAF1-871F-6C72-80F7A16D7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583F9-4946-9698-4136-D7E5EEEF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B59A8-2EE8-0668-3EB5-5FA57D9F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91ED1-928F-B35B-86DC-E1D56979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1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B9C1-E9AA-3A0A-A7CE-2DDFFEA4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AA870-C516-8A04-FBF1-AAEB6281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E0313-1312-D5BB-4443-4DAAA025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DB986-8BE6-04CF-0587-2C22639D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4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C20E1-7321-047C-70BD-71758D67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F7F03-00B9-7B25-8393-F8A60C0B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1761D-FF3E-E175-0263-F4DB0DD8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E2A7-C7E5-474E-1F1F-58BBD864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EA5A3-E1FA-CAEC-42A1-CD49C4C7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2596E-B48B-14DB-C7AC-A9BA0A89C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6DF3B-1BF6-CFF1-A6A8-55699633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1372C-1A75-42EC-5A25-3CEB2321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191AC-4322-4E36-E9A6-F9AB3F78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1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9306-67D2-143F-DDDD-878EA336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FD873-AC31-8739-06B6-987A2FC0A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93ACF-C6CF-52F6-45E6-919DAF49E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24420-56C0-03B6-4B7C-9557750D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5254-FF3A-4035-A89D-F18DF83EAF6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04B8A-15DD-6E35-B78C-2B03C5DB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AF85D-398B-E3F2-09B4-556D997B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6C5C8-75C8-86C8-DBAE-3EA7BCC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B3B16-1DE5-E91A-1BB5-C403E3D79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F9FFC-9216-8F2E-8D2F-113133E03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25254-FF3A-4035-A89D-F18DF83EAF6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5F2B3-9B74-5155-1550-EE392AC88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F3BB-8596-7A03-CCF0-E9E7AF131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6A677-99C8-4838-91C1-1485C3CE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6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fif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11" Type="http://schemas.openxmlformats.org/officeDocument/2006/relationships/image" Target="../media/image11.jpeg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white banner with a building and snowflakes&#10;&#10;Description automatically generated">
            <a:extLst>
              <a:ext uri="{FF2B5EF4-FFF2-40B4-BE49-F238E27FC236}">
                <a16:creationId xmlns:a16="http://schemas.microsoft.com/office/drawing/2014/main" id="{B78101EF-739C-E58A-88A1-81C673A34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8F6AC-5D20-4D72-14A7-61A334336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6" y="5746071"/>
            <a:ext cx="9795415" cy="85226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3600" dirty="0" err="1"/>
              <a:t>PSRule</a:t>
            </a:r>
            <a:r>
              <a:rPr lang="en-US" sz="3600" dirty="0"/>
              <a:t> deep-dive with Rule development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2C0D2-F92F-4331-DA30-2F2BA8019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5056" y="5746071"/>
            <a:ext cx="4114801" cy="852260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/>
              <a:t>Georgi Ivanov</a:t>
            </a:r>
          </a:p>
        </p:txBody>
      </p:sp>
    </p:spTree>
    <p:extLst>
      <p:ext uri="{BB962C8B-B14F-4D97-AF65-F5344CB8AC3E}">
        <p14:creationId xmlns:p14="http://schemas.microsoft.com/office/powerpoint/2010/main" val="85101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3606" cy="6902244"/>
            <a:chOff x="0" y="0"/>
            <a:chExt cx="12193606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B4D598-2189-7F0F-C758-5A77CFCCD682}"/>
                </a:ext>
              </a:extLst>
            </p:cNvPr>
            <p:cNvSpPr txBox="1"/>
            <p:nvPr/>
          </p:nvSpPr>
          <p:spPr>
            <a:xfrm>
              <a:off x="10421133" y="6378157"/>
              <a:ext cx="1772473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#PSSATKA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F23C85-F3E2-3194-0242-BB901D8F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PSRule</a:t>
            </a:r>
            <a:r>
              <a:rPr lang="en-US" sz="4400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 pipeline [with conventions]</a:t>
            </a:r>
            <a:endParaRPr lang="en-GB" dirty="0">
              <a:latin typeface="CaskaydiaCove NF" panose="02000009000000000000" pitchFamily="50" charset="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FF2FE23-C6C6-CAAD-BCB3-001A77BEA5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8" y="1475536"/>
            <a:ext cx="11702143" cy="448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90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light blue lines&#10;&#10;Description automatically generated">
            <a:extLst>
              <a:ext uri="{FF2B5EF4-FFF2-40B4-BE49-F238E27FC236}">
                <a16:creationId xmlns:a16="http://schemas.microsoft.com/office/drawing/2014/main" id="{089E2708-95F1-6E82-BEF5-FDD50509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AA743-ECAA-E02F-71D2-24A92F3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3" y="1284514"/>
            <a:ext cx="10020533" cy="1424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DEMO – Distribute rules</a:t>
            </a:r>
          </a:p>
        </p:txBody>
      </p:sp>
      <p:pic>
        <p:nvPicPr>
          <p:cNvPr id="7" name="Picture 6" descr="A white paper with a black background&#10;&#10;Description automatically generated">
            <a:extLst>
              <a:ext uri="{FF2B5EF4-FFF2-40B4-BE49-F238E27FC236}">
                <a16:creationId xmlns:a16="http://schemas.microsoft.com/office/drawing/2014/main" id="{C8FCC836-75FC-4711-2729-30B8EC486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0" y="5718844"/>
            <a:ext cx="4541090" cy="1139156"/>
          </a:xfrm>
          <a:prstGeom prst="rect">
            <a:avLst/>
          </a:prstGeom>
        </p:spPr>
      </p:pic>
      <p:pic>
        <p:nvPicPr>
          <p:cNvPr id="3" name="Picture 2" descr="A cartoon of a santa claus sitting at a computer&#10;&#10;Description automatically generated">
            <a:extLst>
              <a:ext uri="{FF2B5EF4-FFF2-40B4-BE49-F238E27FC236}">
                <a16:creationId xmlns:a16="http://schemas.microsoft.com/office/drawing/2014/main" id="{90D0C5B4-1114-E3F6-EA12-C1D1F7A1F0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92" y="2152613"/>
            <a:ext cx="5166356" cy="5166356"/>
          </a:xfrm>
          <a:prstGeom prst="rect">
            <a:avLst/>
          </a:prstGeom>
        </p:spPr>
      </p:pic>
      <p:pic>
        <p:nvPicPr>
          <p:cNvPr id="4" name="Picture 3" descr="A blue and white tree&#10;&#10;Description automatically generated">
            <a:extLst>
              <a:ext uri="{FF2B5EF4-FFF2-40B4-BE49-F238E27FC236}">
                <a16:creationId xmlns:a16="http://schemas.microsoft.com/office/drawing/2014/main" id="{AF001964-C7E5-956B-AA1F-1BF4CC9719D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4252"/>
            <a:ext cx="1583140" cy="1807992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D5CB921-6990-E1EE-C231-EEDB57AB839A}"/>
              </a:ext>
            </a:extLst>
          </p:cNvPr>
          <p:cNvSpPr txBox="1"/>
          <p:nvPr/>
        </p:nvSpPr>
        <p:spPr>
          <a:xfrm>
            <a:off x="10421133" y="6378157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</p:spTree>
    <p:extLst>
      <p:ext uri="{BB962C8B-B14F-4D97-AF65-F5344CB8AC3E}">
        <p14:creationId xmlns:p14="http://schemas.microsoft.com/office/powerpoint/2010/main" val="289916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light blue lines&#10;&#10;Description automatically generated">
            <a:extLst>
              <a:ext uri="{FF2B5EF4-FFF2-40B4-BE49-F238E27FC236}">
                <a16:creationId xmlns:a16="http://schemas.microsoft.com/office/drawing/2014/main" id="{089E2708-95F1-6E82-BEF5-FDD50509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AA743-ECAA-E02F-71D2-24A92F3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3" y="1284514"/>
            <a:ext cx="10020533" cy="1424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DEMO – </a:t>
            </a:r>
            <a:r>
              <a:rPr lang="en-US" sz="5900" dirty="0" err="1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PSRule</a:t>
            </a:r>
            <a:r>
              <a:rPr lang="en-US" sz="5900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 pipeline</a:t>
            </a:r>
          </a:p>
        </p:txBody>
      </p:sp>
      <p:pic>
        <p:nvPicPr>
          <p:cNvPr id="7" name="Picture 6" descr="A white paper with a black background&#10;&#10;Description automatically generated">
            <a:extLst>
              <a:ext uri="{FF2B5EF4-FFF2-40B4-BE49-F238E27FC236}">
                <a16:creationId xmlns:a16="http://schemas.microsoft.com/office/drawing/2014/main" id="{C8FCC836-75FC-4711-2729-30B8EC486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0" y="5718844"/>
            <a:ext cx="4541090" cy="1139156"/>
          </a:xfrm>
          <a:prstGeom prst="rect">
            <a:avLst/>
          </a:prstGeom>
        </p:spPr>
      </p:pic>
      <p:pic>
        <p:nvPicPr>
          <p:cNvPr id="3" name="Picture 2" descr="A cartoon of a santa claus sitting at a computer&#10;&#10;Description automatically generated">
            <a:extLst>
              <a:ext uri="{FF2B5EF4-FFF2-40B4-BE49-F238E27FC236}">
                <a16:creationId xmlns:a16="http://schemas.microsoft.com/office/drawing/2014/main" id="{90D0C5B4-1114-E3F6-EA12-C1D1F7A1F0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92" y="2152613"/>
            <a:ext cx="5166356" cy="5166356"/>
          </a:xfrm>
          <a:prstGeom prst="rect">
            <a:avLst/>
          </a:prstGeom>
        </p:spPr>
      </p:pic>
      <p:pic>
        <p:nvPicPr>
          <p:cNvPr id="4" name="Picture 3" descr="A blue and white tree&#10;&#10;Description automatically generated">
            <a:extLst>
              <a:ext uri="{FF2B5EF4-FFF2-40B4-BE49-F238E27FC236}">
                <a16:creationId xmlns:a16="http://schemas.microsoft.com/office/drawing/2014/main" id="{AF001964-C7E5-956B-AA1F-1BF4CC9719D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4252"/>
            <a:ext cx="1583140" cy="1807992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D5CB921-6990-E1EE-C231-EEDB57AB839A}"/>
              </a:ext>
            </a:extLst>
          </p:cNvPr>
          <p:cNvSpPr txBox="1"/>
          <p:nvPr/>
        </p:nvSpPr>
        <p:spPr>
          <a:xfrm>
            <a:off x="10421133" y="6378157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</p:spTree>
    <p:extLst>
      <p:ext uri="{BB962C8B-B14F-4D97-AF65-F5344CB8AC3E}">
        <p14:creationId xmlns:p14="http://schemas.microsoft.com/office/powerpoint/2010/main" val="259745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3606" cy="6902244"/>
            <a:chOff x="0" y="0"/>
            <a:chExt cx="12193606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B4D598-2189-7F0F-C758-5A77CFCCD682}"/>
                </a:ext>
              </a:extLst>
            </p:cNvPr>
            <p:cNvSpPr txBox="1"/>
            <p:nvPr/>
          </p:nvSpPr>
          <p:spPr>
            <a:xfrm>
              <a:off x="10421133" y="6378157"/>
              <a:ext cx="1772473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#PSSATKA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F23C85-F3E2-3194-0242-BB901D8F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ADBA-E450-EF97-FB78-71D3DE8B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BP1</a:t>
            </a:r>
          </a:p>
          <a:p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BP2</a:t>
            </a:r>
          </a:p>
        </p:txBody>
      </p:sp>
    </p:spTree>
    <p:extLst>
      <p:ext uri="{BB962C8B-B14F-4D97-AF65-F5344CB8AC3E}">
        <p14:creationId xmlns:p14="http://schemas.microsoft.com/office/powerpoint/2010/main" val="342666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light blue lines&#10;&#10;Description automatically generated">
            <a:extLst>
              <a:ext uri="{FF2B5EF4-FFF2-40B4-BE49-F238E27FC236}">
                <a16:creationId xmlns:a16="http://schemas.microsoft.com/office/drawing/2014/main" id="{089E2708-95F1-6E82-BEF5-FDD50509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AA743-ECAA-E02F-71D2-24A92F3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4" y="1284514"/>
            <a:ext cx="4620584" cy="1424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DEMO</a:t>
            </a:r>
          </a:p>
        </p:txBody>
      </p:sp>
      <p:pic>
        <p:nvPicPr>
          <p:cNvPr id="7" name="Picture 6" descr="A white paper with a black background&#10;&#10;Description automatically generated">
            <a:extLst>
              <a:ext uri="{FF2B5EF4-FFF2-40B4-BE49-F238E27FC236}">
                <a16:creationId xmlns:a16="http://schemas.microsoft.com/office/drawing/2014/main" id="{C8FCC836-75FC-4711-2729-30B8EC486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0" y="5718844"/>
            <a:ext cx="4541090" cy="1139156"/>
          </a:xfrm>
          <a:prstGeom prst="rect">
            <a:avLst/>
          </a:prstGeom>
        </p:spPr>
      </p:pic>
      <p:pic>
        <p:nvPicPr>
          <p:cNvPr id="3" name="Picture 2" descr="A cartoon of a santa claus sitting at a computer&#10;&#10;Description automatically generated">
            <a:extLst>
              <a:ext uri="{FF2B5EF4-FFF2-40B4-BE49-F238E27FC236}">
                <a16:creationId xmlns:a16="http://schemas.microsoft.com/office/drawing/2014/main" id="{90D0C5B4-1114-E3F6-EA12-C1D1F7A1F0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92" y="2152613"/>
            <a:ext cx="5166356" cy="5166356"/>
          </a:xfrm>
          <a:prstGeom prst="rect">
            <a:avLst/>
          </a:prstGeom>
        </p:spPr>
      </p:pic>
      <p:pic>
        <p:nvPicPr>
          <p:cNvPr id="4" name="Picture 3" descr="A blue and white tree&#10;&#10;Description automatically generated">
            <a:extLst>
              <a:ext uri="{FF2B5EF4-FFF2-40B4-BE49-F238E27FC236}">
                <a16:creationId xmlns:a16="http://schemas.microsoft.com/office/drawing/2014/main" id="{AF001964-C7E5-956B-AA1F-1BF4CC9719D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4252"/>
            <a:ext cx="1583140" cy="1807992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D5CB921-6990-E1EE-C231-EEDB57AB839A}"/>
              </a:ext>
            </a:extLst>
          </p:cNvPr>
          <p:cNvSpPr txBox="1"/>
          <p:nvPr/>
        </p:nvSpPr>
        <p:spPr>
          <a:xfrm>
            <a:off x="10421133" y="6378157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</p:spTree>
    <p:extLst>
      <p:ext uri="{BB962C8B-B14F-4D97-AF65-F5344CB8AC3E}">
        <p14:creationId xmlns:p14="http://schemas.microsoft.com/office/powerpoint/2010/main" val="124389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2000" cy="6902244"/>
            <a:chOff x="0" y="0"/>
            <a:chExt cx="12192000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F23C85-F3E2-3194-0242-BB901D8F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Rate this session</a:t>
            </a:r>
            <a:endParaRPr lang="LID4096" dirty="0">
              <a:latin typeface="CaskaydiaCove NF" panose="02000009000000000000" pitchFamily="50" charset="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ADBA-E450-EF97-FB78-71D3DE8B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902" y="5568118"/>
            <a:ext cx="6752195" cy="94003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>
                <a:latin typeface="CaskaydiaCove NF" panose="02000009000000000000"/>
              </a:rPr>
              <a:t>Giving feedback is like wrapping a Christmas gift: thoughtful, personal, and meant to bring joy.</a:t>
            </a:r>
            <a:endParaRPr lang="LID4096" dirty="0">
              <a:latin typeface="CaskaydiaCove NF" panose="0200000900000000000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  <p:pic>
        <p:nvPicPr>
          <p:cNvPr id="10" name="Picture 9" descr="A blue gift box with white ribbon and snowflakes&#10;&#10;Description automatically generated">
            <a:extLst>
              <a:ext uri="{FF2B5EF4-FFF2-40B4-BE49-F238E27FC236}">
                <a16:creationId xmlns:a16="http://schemas.microsoft.com/office/drawing/2014/main" id="{F065DACE-A8F5-6972-1FBC-D06EB8E19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340" y="1027906"/>
            <a:ext cx="4475618" cy="4626392"/>
          </a:xfrm>
          <a:prstGeom prst="rect">
            <a:avLst/>
          </a:prstGeom>
        </p:spPr>
      </p:pic>
      <p:pic>
        <p:nvPicPr>
          <p:cNvPr id="14" name="Picture 13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2D198BC7-C3DF-E1AA-B9E3-3D060ACE2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45" y="3177309"/>
            <a:ext cx="3140364" cy="2105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D34D751D-EFC3-B8BF-FB02-BEE571D0E201}"/>
              </a:ext>
            </a:extLst>
          </p:cNvPr>
          <p:cNvSpPr txBox="1"/>
          <p:nvPr/>
        </p:nvSpPr>
        <p:spPr>
          <a:xfrm>
            <a:off x="10421133" y="6378157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</p:spTree>
    <p:extLst>
      <p:ext uri="{BB962C8B-B14F-4D97-AF65-F5344CB8AC3E}">
        <p14:creationId xmlns:p14="http://schemas.microsoft.com/office/powerpoint/2010/main" val="1483834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2000" cy="6902244"/>
            <a:chOff x="0" y="0"/>
            <a:chExt cx="12192000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CAF161BC-F434-AC53-9372-34A67EB52966}"/>
              </a:ext>
            </a:extLst>
          </p:cNvPr>
          <p:cNvSpPr txBox="1">
            <a:spLocks/>
          </p:cNvSpPr>
          <p:nvPr/>
        </p:nvSpPr>
        <p:spPr>
          <a:xfrm>
            <a:off x="14478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skaydiaCove NF" panose="02000009000000000000"/>
              </a:rPr>
              <a:t>Thanks for your attention and all the fish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CC7FDD6F-A8DE-1C95-0964-B21D747158A2}"/>
              </a:ext>
            </a:extLst>
          </p:cNvPr>
          <p:cNvSpPr txBox="1"/>
          <p:nvPr/>
        </p:nvSpPr>
        <p:spPr>
          <a:xfrm>
            <a:off x="10421133" y="6378157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</p:spTree>
    <p:extLst>
      <p:ext uri="{BB962C8B-B14F-4D97-AF65-F5344CB8AC3E}">
        <p14:creationId xmlns:p14="http://schemas.microsoft.com/office/powerpoint/2010/main" val="37206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light blue lines&#10;&#10;Description automatically generated">
            <a:extLst>
              <a:ext uri="{FF2B5EF4-FFF2-40B4-BE49-F238E27FC236}">
                <a16:creationId xmlns:a16="http://schemas.microsoft.com/office/drawing/2014/main" id="{AE5BD249-EEC6-497A-BA20-98C1853DD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28B897-14A8-CCAC-76FC-F45864B2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skaydiaCove NF" panose="02000009000000000000"/>
              </a:rPr>
              <a:t>Thanks to our sponsors:</a:t>
            </a:r>
          </a:p>
        </p:txBody>
      </p:sp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470E3F5F-1739-028F-4F59-839B045A6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00250"/>
            <a:ext cx="5011132" cy="1252783"/>
          </a:xfrm>
          <a:prstGeom prst="rect">
            <a:avLst/>
          </a:prstGeom>
        </p:spPr>
      </p:pic>
      <p:pic>
        <p:nvPicPr>
          <p:cNvPr id="4" name="Picture 3" descr="A white paper with a black background&#10;&#10;Description automatically generated">
            <a:extLst>
              <a:ext uri="{FF2B5EF4-FFF2-40B4-BE49-F238E27FC236}">
                <a16:creationId xmlns:a16="http://schemas.microsoft.com/office/drawing/2014/main" id="{FD3D9C6F-BC84-84E9-105C-6A9EFABB693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0" y="5718844"/>
            <a:ext cx="4541090" cy="113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679E6-147C-7834-F67E-AD85388DC2E7}"/>
              </a:ext>
            </a:extLst>
          </p:cNvPr>
          <p:cNvSpPr txBox="1"/>
          <p:nvPr/>
        </p:nvSpPr>
        <p:spPr>
          <a:xfrm>
            <a:off x="10421133" y="6286349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  <p:pic>
        <p:nvPicPr>
          <p:cNvPr id="3" name="Picture 2" descr="A blue and white tree&#10;&#10;Description automatically generated">
            <a:extLst>
              <a:ext uri="{FF2B5EF4-FFF2-40B4-BE49-F238E27FC236}">
                <a16:creationId xmlns:a16="http://schemas.microsoft.com/office/drawing/2014/main" id="{C0CD74CF-83DB-DD07-D045-B18E267A79A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4252"/>
            <a:ext cx="1583140" cy="18079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4BDA416-B1AA-190D-EB60-C4CA38639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218" y="3378416"/>
            <a:ext cx="5375564" cy="179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28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3606" cy="6902244"/>
            <a:chOff x="0" y="0"/>
            <a:chExt cx="12193606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B4D598-2189-7F0F-C758-5A77CFCCD682}"/>
                </a:ext>
              </a:extLst>
            </p:cNvPr>
            <p:cNvSpPr txBox="1"/>
            <p:nvPr/>
          </p:nvSpPr>
          <p:spPr>
            <a:xfrm>
              <a:off x="10421133" y="6332253"/>
              <a:ext cx="1772473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#PSSATKA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F23C85-F3E2-3194-0242-BB901D8F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			  About me</a:t>
            </a:r>
            <a:endParaRPr lang="LID4096" dirty="0">
              <a:latin typeface="CaskaydiaCove NF" panose="02000009000000000000" pitchFamily="50" charset="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51634E-0527-9806-203C-DB49AE327FFF}"/>
              </a:ext>
            </a:extLst>
          </p:cNvPr>
          <p:cNvGrpSpPr/>
          <p:nvPr/>
        </p:nvGrpSpPr>
        <p:grpSpPr>
          <a:xfrm>
            <a:off x="4762224" y="3338368"/>
            <a:ext cx="7007142" cy="489840"/>
            <a:chOff x="6494007" y="2355588"/>
            <a:chExt cx="7007142" cy="489840"/>
          </a:xfrm>
        </p:grpSpPr>
        <p:pic>
          <p:nvPicPr>
            <p:cNvPr id="15" name="Picture 4" descr="Logo KPMG Switzerland Organization Brand, declining call ...">
              <a:extLst>
                <a:ext uri="{FF2B5EF4-FFF2-40B4-BE49-F238E27FC236}">
                  <a16:creationId xmlns:a16="http://schemas.microsoft.com/office/drawing/2014/main" id="{2AAEE3CB-EAB0-0800-8CE7-F2EF14F12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4007" y="2355588"/>
              <a:ext cx="997789" cy="427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115022-50CF-8457-E21B-77EE0D956ADD}"/>
                </a:ext>
              </a:extLst>
            </p:cNvPr>
            <p:cNvSpPr txBox="1"/>
            <p:nvPr/>
          </p:nvSpPr>
          <p:spPr>
            <a:xfrm>
              <a:off x="7350721" y="2383763"/>
              <a:ext cx="615042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Technology Lead Automation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B2D4A9-CD61-26B3-3915-EC770CB008A6}"/>
              </a:ext>
            </a:extLst>
          </p:cNvPr>
          <p:cNvGrpSpPr/>
          <p:nvPr/>
        </p:nvGrpSpPr>
        <p:grpSpPr>
          <a:xfrm>
            <a:off x="4066001" y="5392854"/>
            <a:ext cx="7439923" cy="696223"/>
            <a:chOff x="6716757" y="3189543"/>
            <a:chExt cx="7439923" cy="696223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06ED28D-488B-8AF9-1414-936EA0F50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57" y="3189543"/>
              <a:ext cx="696223" cy="696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648D4E-2C14-2327-52DA-292919C60F8F}"/>
                </a:ext>
              </a:extLst>
            </p:cNvPr>
            <p:cNvSpPr txBox="1"/>
            <p:nvPr/>
          </p:nvSpPr>
          <p:spPr>
            <a:xfrm>
              <a:off x="7412980" y="3354474"/>
              <a:ext cx="67437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github.com/gogbg/pssatka</a:t>
              </a:r>
              <a:endParaRPr lang="bg-BG" sz="24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FD15A2-5564-0EB6-DA21-01BFF07E3B34}"/>
              </a:ext>
            </a:extLst>
          </p:cNvPr>
          <p:cNvGrpSpPr/>
          <p:nvPr/>
        </p:nvGrpSpPr>
        <p:grpSpPr>
          <a:xfrm>
            <a:off x="4645940" y="4368771"/>
            <a:ext cx="7644077" cy="549362"/>
            <a:chOff x="6735758" y="3727348"/>
            <a:chExt cx="7644077" cy="549362"/>
          </a:xfrm>
        </p:grpSpPr>
        <p:pic>
          <p:nvPicPr>
            <p:cNvPr id="1026" name="Picture 2" descr="Linkedin - Free social media icons">
              <a:extLst>
                <a:ext uri="{FF2B5EF4-FFF2-40B4-BE49-F238E27FC236}">
                  <a16:creationId xmlns:a16="http://schemas.microsoft.com/office/drawing/2014/main" id="{53EA480E-7018-B7B5-2673-A1C1E1EA90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758" y="3727348"/>
              <a:ext cx="549362" cy="549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7ED3C7-FAD2-24B9-9123-0307C8F73D0A}"/>
                </a:ext>
              </a:extLst>
            </p:cNvPr>
            <p:cNvSpPr txBox="1"/>
            <p:nvPr/>
          </p:nvSpPr>
          <p:spPr>
            <a:xfrm>
              <a:off x="7358551" y="3815045"/>
              <a:ext cx="70212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linkedin.com/in/gogivanov</a:t>
              </a:r>
              <a:endParaRPr lang="bg-BG" sz="2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9264079-4AC9-A03B-B67A-5775407B141E}"/>
              </a:ext>
            </a:extLst>
          </p:cNvPr>
          <p:cNvGrpSpPr/>
          <p:nvPr/>
        </p:nvGrpSpPr>
        <p:grpSpPr>
          <a:xfrm>
            <a:off x="4545478" y="2002062"/>
            <a:ext cx="7177191" cy="971711"/>
            <a:chOff x="4777498" y="1402948"/>
            <a:chExt cx="7177191" cy="971711"/>
          </a:xfrm>
        </p:grpSpPr>
        <p:pic>
          <p:nvPicPr>
            <p:cNvPr id="31" name="Picture 6" descr="99,600+ Graduation Cap Stock Photos, Pictures &amp; Royalty-Free ...">
              <a:extLst>
                <a:ext uri="{FF2B5EF4-FFF2-40B4-BE49-F238E27FC236}">
                  <a16:creationId xmlns:a16="http://schemas.microsoft.com/office/drawing/2014/main" id="{B732E4EF-EFF3-ED59-6BB8-BC2BBCEF22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34967" y1="53431" x2="34967" y2="534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7498" y="1402948"/>
              <a:ext cx="971711" cy="971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2953EA-9167-9B7E-79F3-9582E484792D}"/>
                </a:ext>
              </a:extLst>
            </p:cNvPr>
            <p:cNvSpPr txBox="1"/>
            <p:nvPr/>
          </p:nvSpPr>
          <p:spPr>
            <a:xfrm>
              <a:off x="5624647" y="1456896"/>
              <a:ext cx="633004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Trainer</a:t>
              </a:r>
            </a:p>
            <a:p>
              <a:r>
                <a:rPr lang="en-US" sz="2400" dirty="0"/>
                <a:t>Speaker at PowerShell UG BG</a:t>
              </a:r>
            </a:p>
          </p:txBody>
        </p:sp>
      </p:grpSp>
      <p:sp>
        <p:nvSpPr>
          <p:cNvPr id="43" name="Freihandform: Form 9">
            <a:extLst>
              <a:ext uri="{FF2B5EF4-FFF2-40B4-BE49-F238E27FC236}">
                <a16:creationId xmlns:a16="http://schemas.microsoft.com/office/drawing/2014/main" id="{BF0618FB-895B-FFC7-9F80-A53CA0C2D3B4}"/>
              </a:ext>
            </a:extLst>
          </p:cNvPr>
          <p:cNvSpPr/>
          <p:nvPr/>
        </p:nvSpPr>
        <p:spPr>
          <a:xfrm>
            <a:off x="-1" y="0"/>
            <a:ext cx="4645941" cy="6857990"/>
          </a:xfrm>
          <a:custGeom>
            <a:avLst/>
            <a:gdLst>
              <a:gd name="connsiteX0" fmla="*/ 1216946 w 4645941"/>
              <a:gd name="connsiteY0" fmla="*/ 0 h 6857990"/>
              <a:gd name="connsiteX1" fmla="*/ 4645941 w 4645941"/>
              <a:gd name="connsiteY1" fmla="*/ 3428995 h 6857990"/>
              <a:gd name="connsiteX2" fmla="*/ 1216946 w 4645941"/>
              <a:gd name="connsiteY2" fmla="*/ 6857990 h 6857990"/>
              <a:gd name="connsiteX3" fmla="*/ 37943 w 4645941"/>
              <a:gd name="connsiteY3" fmla="*/ 6649920 h 6857990"/>
              <a:gd name="connsiteX4" fmla="*/ 0 w 4645941"/>
              <a:gd name="connsiteY4" fmla="*/ 6634960 h 6857990"/>
              <a:gd name="connsiteX5" fmla="*/ 0 w 4645941"/>
              <a:gd name="connsiteY5" fmla="*/ 223031 h 6857990"/>
              <a:gd name="connsiteX6" fmla="*/ 37943 w 4645941"/>
              <a:gd name="connsiteY6" fmla="*/ 208071 h 6857990"/>
              <a:gd name="connsiteX7" fmla="*/ 1216946 w 4645941"/>
              <a:gd name="connsiteY7" fmla="*/ 0 h 685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5941" h="6857990">
                <a:moveTo>
                  <a:pt x="1216946" y="0"/>
                </a:moveTo>
                <a:cubicBezTo>
                  <a:pt x="3110728" y="0"/>
                  <a:pt x="4645941" y="1535213"/>
                  <a:pt x="4645941" y="3428995"/>
                </a:cubicBezTo>
                <a:cubicBezTo>
                  <a:pt x="4645941" y="5322777"/>
                  <a:pt x="3110728" y="6857990"/>
                  <a:pt x="1216946" y="6857990"/>
                </a:cubicBezTo>
                <a:cubicBezTo>
                  <a:pt x="802681" y="6857990"/>
                  <a:pt x="405575" y="6784528"/>
                  <a:pt x="37943" y="6649920"/>
                </a:cubicBezTo>
                <a:lnTo>
                  <a:pt x="0" y="6634960"/>
                </a:lnTo>
                <a:lnTo>
                  <a:pt x="0" y="223031"/>
                </a:lnTo>
                <a:lnTo>
                  <a:pt x="37943" y="208071"/>
                </a:lnTo>
                <a:cubicBezTo>
                  <a:pt x="405575" y="73462"/>
                  <a:pt x="802681" y="0"/>
                  <a:pt x="1216946" y="0"/>
                </a:cubicBezTo>
                <a:close/>
              </a:path>
            </a:pathLst>
          </a:custGeom>
          <a:solidFill>
            <a:srgbClr val="0277BD"/>
          </a:solidFill>
          <a:ln>
            <a:noFill/>
          </a:ln>
          <a:effectLst>
            <a:innerShdw blurRad="317500" dist="1016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>
                <a:solidFill>
                  <a:srgbClr val="14385B"/>
                </a:solidFill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30. November 2024</a:t>
            </a:r>
            <a:endParaRPr lang="en-US" sz="1800" b="1" dirty="0">
              <a:solidFill>
                <a:srgbClr val="14385B"/>
              </a:solidFill>
              <a:latin typeface="CaskaydiaCove NF" panose="02000009000000000000" pitchFamily="50" charset="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  <p:pic>
        <p:nvPicPr>
          <p:cNvPr id="44" name="Grafik 12">
            <a:extLst>
              <a:ext uri="{FF2B5EF4-FFF2-40B4-BE49-F238E27FC236}">
                <a16:creationId xmlns:a16="http://schemas.microsoft.com/office/drawing/2014/main" id="{9062DBE6-876E-A99B-B537-0EA6F672B7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0" r="12510"/>
          <a:stretch/>
        </p:blipFill>
        <p:spPr>
          <a:xfrm>
            <a:off x="0" y="1435296"/>
            <a:ext cx="3222436" cy="4114796"/>
          </a:xfrm>
          <a:custGeom>
            <a:avLst/>
            <a:gdLst>
              <a:gd name="connsiteX0" fmla="*/ 1165038 w 3222436"/>
              <a:gd name="connsiteY0" fmla="*/ 0 h 4114796"/>
              <a:gd name="connsiteX1" fmla="*/ 3222436 w 3222436"/>
              <a:gd name="connsiteY1" fmla="*/ 2057398 h 4114796"/>
              <a:gd name="connsiteX2" fmla="*/ 1165038 w 3222436"/>
              <a:gd name="connsiteY2" fmla="*/ 4114796 h 4114796"/>
              <a:gd name="connsiteX3" fmla="*/ 14727 w 3222436"/>
              <a:gd name="connsiteY3" fmla="*/ 3763425 h 4114796"/>
              <a:gd name="connsiteX4" fmla="*/ 0 w 3222436"/>
              <a:gd name="connsiteY4" fmla="*/ 3752412 h 4114796"/>
              <a:gd name="connsiteX5" fmla="*/ 0 w 3222436"/>
              <a:gd name="connsiteY5" fmla="*/ 362384 h 4114796"/>
              <a:gd name="connsiteX6" fmla="*/ 14727 w 3222436"/>
              <a:gd name="connsiteY6" fmla="*/ 351371 h 4114796"/>
              <a:gd name="connsiteX7" fmla="*/ 1165038 w 3222436"/>
              <a:gd name="connsiteY7" fmla="*/ 0 h 411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22436" h="4114796">
                <a:moveTo>
                  <a:pt x="1165038" y="0"/>
                </a:moveTo>
                <a:cubicBezTo>
                  <a:pt x="2301308" y="0"/>
                  <a:pt x="3222436" y="921128"/>
                  <a:pt x="3222436" y="2057398"/>
                </a:cubicBezTo>
                <a:cubicBezTo>
                  <a:pt x="3222436" y="3193668"/>
                  <a:pt x="2301308" y="4114796"/>
                  <a:pt x="1165038" y="4114796"/>
                </a:cubicBezTo>
                <a:cubicBezTo>
                  <a:pt x="738937" y="4114796"/>
                  <a:pt x="343090" y="3985263"/>
                  <a:pt x="14727" y="3763425"/>
                </a:cubicBezTo>
                <a:lnTo>
                  <a:pt x="0" y="3752412"/>
                </a:lnTo>
                <a:lnTo>
                  <a:pt x="0" y="362384"/>
                </a:lnTo>
                <a:lnTo>
                  <a:pt x="14727" y="351371"/>
                </a:lnTo>
                <a:cubicBezTo>
                  <a:pt x="343090" y="129534"/>
                  <a:pt x="738937" y="0"/>
                  <a:pt x="1165038" y="0"/>
                </a:cubicBezTo>
                <a:close/>
              </a:path>
            </a:pathLst>
          </a:custGeom>
          <a:effectLst>
            <a:innerShdw blurRad="317500" dist="101600" dir="13500000">
              <a:prstClr val="black">
                <a:alpha val="56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0887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3606" cy="6902244"/>
            <a:chOff x="0" y="0"/>
            <a:chExt cx="12193606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B4D598-2189-7F0F-C758-5A77CFCCD682}"/>
                </a:ext>
              </a:extLst>
            </p:cNvPr>
            <p:cNvSpPr txBox="1"/>
            <p:nvPr/>
          </p:nvSpPr>
          <p:spPr>
            <a:xfrm>
              <a:off x="10421133" y="6378157"/>
              <a:ext cx="1772473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#PSSATKA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F23C85-F3E2-3194-0242-BB901D8F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Agenda</a:t>
            </a:r>
            <a:endParaRPr lang="LID4096" dirty="0">
              <a:latin typeface="CaskaydiaCove NF" panose="02000009000000000000" pitchFamily="50" charset="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ADBA-E450-EF97-FB78-71D3DE8B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My use case</a:t>
            </a:r>
          </a:p>
          <a:p>
            <a:r>
              <a:rPr lang="en-GB" dirty="0" err="1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PSRule</a:t>
            </a:r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 overview</a:t>
            </a:r>
          </a:p>
          <a:p>
            <a:r>
              <a:rPr lang="en-US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Develop custom rules [</a:t>
            </a:r>
            <a:r>
              <a:rPr lang="en-US" dirty="0">
                <a:solidFill>
                  <a:srgbClr val="C00000"/>
                </a:solidFill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with demo</a:t>
            </a:r>
            <a:r>
              <a:rPr lang="en-US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]</a:t>
            </a:r>
          </a:p>
          <a:p>
            <a:r>
              <a:rPr lang="en-US" dirty="0" err="1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PSRule</a:t>
            </a:r>
            <a:r>
              <a:rPr lang="en-US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 pipeline [</a:t>
            </a:r>
            <a:r>
              <a:rPr lang="en-US" dirty="0">
                <a:solidFill>
                  <a:srgbClr val="C00000"/>
                </a:solidFill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with demo</a:t>
            </a:r>
            <a:r>
              <a:rPr lang="en-US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]</a:t>
            </a:r>
          </a:p>
          <a:p>
            <a:r>
              <a:rPr lang="en-US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Distribute rules [</a:t>
            </a:r>
            <a:r>
              <a:rPr lang="en-US" dirty="0">
                <a:solidFill>
                  <a:srgbClr val="C00000"/>
                </a:solidFill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with demo</a:t>
            </a:r>
            <a:r>
              <a:rPr lang="en-US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]</a:t>
            </a:r>
          </a:p>
          <a:p>
            <a:r>
              <a:rPr lang="en-US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Best practices</a:t>
            </a:r>
            <a:endParaRPr lang="en-GB" dirty="0">
              <a:latin typeface="CaskaydiaCove NF" panose="02000009000000000000" pitchFamily="50" charset="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91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3606" cy="6902244"/>
            <a:chOff x="0" y="0"/>
            <a:chExt cx="12193606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B4D598-2189-7F0F-C758-5A77CFCCD682}"/>
                </a:ext>
              </a:extLst>
            </p:cNvPr>
            <p:cNvSpPr txBox="1"/>
            <p:nvPr/>
          </p:nvSpPr>
          <p:spPr>
            <a:xfrm>
              <a:off x="10421133" y="6378157"/>
              <a:ext cx="1772473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#PSSATKA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F23C85-F3E2-3194-0242-BB901D8F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My use case</a:t>
            </a:r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1491445-9C4E-D77F-116C-4E7FE5362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74" y="365125"/>
            <a:ext cx="6821540" cy="60451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C1ABAF-5552-54A2-113D-0D7029A2A30B}"/>
              </a:ext>
            </a:extLst>
          </p:cNvPr>
          <p:cNvSpPr txBox="1"/>
          <p:nvPr/>
        </p:nvSpPr>
        <p:spPr>
          <a:xfrm>
            <a:off x="838200" y="1690688"/>
            <a:ext cx="29236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/>
              <a:t>ontinuous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ssessment </a:t>
            </a:r>
          </a:p>
          <a:p>
            <a:r>
              <a:rPr lang="en-US" sz="2400" dirty="0"/>
              <a:t>and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emediation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ystem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02912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3606" cy="6902244"/>
            <a:chOff x="0" y="0"/>
            <a:chExt cx="12193606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B4D598-2189-7F0F-C758-5A77CFCCD682}"/>
                </a:ext>
              </a:extLst>
            </p:cNvPr>
            <p:cNvSpPr txBox="1"/>
            <p:nvPr/>
          </p:nvSpPr>
          <p:spPr>
            <a:xfrm>
              <a:off x="10421133" y="6378157"/>
              <a:ext cx="1772473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#PSSATKA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F23C85-F3E2-3194-0242-BB901D8F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40966" y="1586638"/>
            <a:ext cx="4498839" cy="1325563"/>
          </a:xfrm>
        </p:spPr>
        <p:txBody>
          <a:bodyPr/>
          <a:lstStyle/>
          <a:p>
            <a:r>
              <a:rPr lang="en-GB" dirty="0" err="1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PSRule</a:t>
            </a:r>
            <a:r>
              <a:rPr lang="en-GB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 overview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A2A4AA-B364-06E8-E94B-A40D59897EF2}"/>
              </a:ext>
            </a:extLst>
          </p:cNvPr>
          <p:cNvSpPr/>
          <p:nvPr/>
        </p:nvSpPr>
        <p:spPr>
          <a:xfrm>
            <a:off x="6096000" y="4293738"/>
            <a:ext cx="4390543" cy="23988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25E457A-C871-5163-FB02-0D370A8B71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57" y="10628"/>
            <a:ext cx="8593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light blue lines&#10;&#10;Description automatically generated">
            <a:extLst>
              <a:ext uri="{FF2B5EF4-FFF2-40B4-BE49-F238E27FC236}">
                <a16:creationId xmlns:a16="http://schemas.microsoft.com/office/drawing/2014/main" id="{089E2708-95F1-6E82-BEF5-FDD50509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AA743-ECAA-E02F-71D2-24A92F3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3" y="1284514"/>
            <a:ext cx="10020533" cy="1424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DEMO – Not to focus on</a:t>
            </a:r>
          </a:p>
        </p:txBody>
      </p:sp>
      <p:pic>
        <p:nvPicPr>
          <p:cNvPr id="7" name="Picture 6" descr="A white paper with a black background&#10;&#10;Description automatically generated">
            <a:extLst>
              <a:ext uri="{FF2B5EF4-FFF2-40B4-BE49-F238E27FC236}">
                <a16:creationId xmlns:a16="http://schemas.microsoft.com/office/drawing/2014/main" id="{C8FCC836-75FC-4711-2729-30B8EC486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0" y="5718844"/>
            <a:ext cx="4541090" cy="1139156"/>
          </a:xfrm>
          <a:prstGeom prst="rect">
            <a:avLst/>
          </a:prstGeom>
        </p:spPr>
      </p:pic>
      <p:pic>
        <p:nvPicPr>
          <p:cNvPr id="3" name="Picture 2" descr="A cartoon of a santa claus sitting at a computer&#10;&#10;Description automatically generated">
            <a:extLst>
              <a:ext uri="{FF2B5EF4-FFF2-40B4-BE49-F238E27FC236}">
                <a16:creationId xmlns:a16="http://schemas.microsoft.com/office/drawing/2014/main" id="{90D0C5B4-1114-E3F6-EA12-C1D1F7A1F0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92" y="2152613"/>
            <a:ext cx="5166356" cy="5166356"/>
          </a:xfrm>
          <a:prstGeom prst="rect">
            <a:avLst/>
          </a:prstGeom>
        </p:spPr>
      </p:pic>
      <p:pic>
        <p:nvPicPr>
          <p:cNvPr id="4" name="Picture 3" descr="A blue and white tree&#10;&#10;Description automatically generated">
            <a:extLst>
              <a:ext uri="{FF2B5EF4-FFF2-40B4-BE49-F238E27FC236}">
                <a16:creationId xmlns:a16="http://schemas.microsoft.com/office/drawing/2014/main" id="{AF001964-C7E5-956B-AA1F-1BF4CC9719D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4252"/>
            <a:ext cx="1583140" cy="1807992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D5CB921-6990-E1EE-C231-EEDB57AB839A}"/>
              </a:ext>
            </a:extLst>
          </p:cNvPr>
          <p:cNvSpPr txBox="1"/>
          <p:nvPr/>
        </p:nvSpPr>
        <p:spPr>
          <a:xfrm>
            <a:off x="10421133" y="6378157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</p:spTree>
    <p:extLst>
      <p:ext uri="{BB962C8B-B14F-4D97-AF65-F5344CB8AC3E}">
        <p14:creationId xmlns:p14="http://schemas.microsoft.com/office/powerpoint/2010/main" val="59590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light blue lines&#10;&#10;Description automatically generated">
            <a:extLst>
              <a:ext uri="{FF2B5EF4-FFF2-40B4-BE49-F238E27FC236}">
                <a16:creationId xmlns:a16="http://schemas.microsoft.com/office/drawing/2014/main" id="{089E2708-95F1-6E82-BEF5-FDD50509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AA743-ECAA-E02F-71D2-24A92F3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3" y="1284514"/>
            <a:ext cx="10020533" cy="14242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DEMO – Develop custom rules </a:t>
            </a:r>
          </a:p>
        </p:txBody>
      </p:sp>
      <p:pic>
        <p:nvPicPr>
          <p:cNvPr id="7" name="Picture 6" descr="A white paper with a black background&#10;&#10;Description automatically generated">
            <a:extLst>
              <a:ext uri="{FF2B5EF4-FFF2-40B4-BE49-F238E27FC236}">
                <a16:creationId xmlns:a16="http://schemas.microsoft.com/office/drawing/2014/main" id="{C8FCC836-75FC-4711-2729-30B8EC486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0" y="5718844"/>
            <a:ext cx="4541090" cy="1139156"/>
          </a:xfrm>
          <a:prstGeom prst="rect">
            <a:avLst/>
          </a:prstGeom>
        </p:spPr>
      </p:pic>
      <p:pic>
        <p:nvPicPr>
          <p:cNvPr id="3" name="Picture 2" descr="A cartoon of a santa claus sitting at a computer&#10;&#10;Description automatically generated">
            <a:extLst>
              <a:ext uri="{FF2B5EF4-FFF2-40B4-BE49-F238E27FC236}">
                <a16:creationId xmlns:a16="http://schemas.microsoft.com/office/drawing/2014/main" id="{90D0C5B4-1114-E3F6-EA12-C1D1F7A1F0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92" y="2152613"/>
            <a:ext cx="5166356" cy="5166356"/>
          </a:xfrm>
          <a:prstGeom prst="rect">
            <a:avLst/>
          </a:prstGeom>
        </p:spPr>
      </p:pic>
      <p:pic>
        <p:nvPicPr>
          <p:cNvPr id="4" name="Picture 3" descr="A blue and white tree&#10;&#10;Description automatically generated">
            <a:extLst>
              <a:ext uri="{FF2B5EF4-FFF2-40B4-BE49-F238E27FC236}">
                <a16:creationId xmlns:a16="http://schemas.microsoft.com/office/drawing/2014/main" id="{AF001964-C7E5-956B-AA1F-1BF4CC9719D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4252"/>
            <a:ext cx="1583140" cy="1807992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D5CB921-6990-E1EE-C231-EEDB57AB839A}"/>
              </a:ext>
            </a:extLst>
          </p:cNvPr>
          <p:cNvSpPr txBox="1"/>
          <p:nvPr/>
        </p:nvSpPr>
        <p:spPr>
          <a:xfrm>
            <a:off x="10421133" y="6378157"/>
            <a:ext cx="17724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#PSSATKA</a:t>
            </a:r>
          </a:p>
        </p:txBody>
      </p:sp>
    </p:spTree>
    <p:extLst>
      <p:ext uri="{BB962C8B-B14F-4D97-AF65-F5344CB8AC3E}">
        <p14:creationId xmlns:p14="http://schemas.microsoft.com/office/powerpoint/2010/main" val="118574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D12B6-36B4-2539-79A1-7E554473ABB8}"/>
              </a:ext>
            </a:extLst>
          </p:cNvPr>
          <p:cNvGrpSpPr/>
          <p:nvPr/>
        </p:nvGrpSpPr>
        <p:grpSpPr>
          <a:xfrm>
            <a:off x="0" y="0"/>
            <a:ext cx="12193606" cy="6902244"/>
            <a:chOff x="0" y="0"/>
            <a:chExt cx="12193606" cy="6902244"/>
          </a:xfrm>
        </p:grpSpPr>
        <p:pic>
          <p:nvPicPr>
            <p:cNvPr id="4" name="Picture 3" descr="A blue background with light blue lines&#10;&#10;Description automatically generated">
              <a:extLst>
                <a:ext uri="{FF2B5EF4-FFF2-40B4-BE49-F238E27FC236}">
                  <a16:creationId xmlns:a16="http://schemas.microsoft.com/office/drawing/2014/main" id="{EA4BAED5-F1D9-08C2-8DC0-82AA2ADC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 descr="A blue and white tree&#10;&#10;Description automatically generated">
              <a:extLst>
                <a:ext uri="{FF2B5EF4-FFF2-40B4-BE49-F238E27FC236}">
                  <a16:creationId xmlns:a16="http://schemas.microsoft.com/office/drawing/2014/main" id="{E8826AAC-B3B9-5AEC-7A96-B710A024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94252"/>
              <a:ext cx="1583140" cy="1807992"/>
            </a:xfrm>
            <a:prstGeom prst="rect">
              <a:avLst/>
            </a:prstGeom>
          </p:spPr>
        </p:pic>
        <p:pic>
          <p:nvPicPr>
            <p:cNvPr id="6" name="Picture 5" descr="A white paper with a black background&#10;&#10;Description automatically generated">
              <a:extLst>
                <a:ext uri="{FF2B5EF4-FFF2-40B4-BE49-F238E27FC236}">
                  <a16:creationId xmlns:a16="http://schemas.microsoft.com/office/drawing/2014/main" id="{8A4B09CE-44B9-15D7-E555-425940C3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910" y="5740966"/>
              <a:ext cx="4541090" cy="11391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B4D598-2189-7F0F-C758-5A77CFCCD682}"/>
                </a:ext>
              </a:extLst>
            </p:cNvPr>
            <p:cNvSpPr txBox="1"/>
            <p:nvPr/>
          </p:nvSpPr>
          <p:spPr>
            <a:xfrm>
              <a:off x="10421133" y="6378157"/>
              <a:ext cx="1772473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#PSSATKA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F23C85-F3E2-3194-0242-BB901D8F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PSRule</a:t>
            </a:r>
            <a:r>
              <a:rPr lang="en-US" sz="4400" dirty="0">
                <a:latin typeface="CaskaydiaCove NF" panose="02000009000000000000" pitchFamily="50" charset="0"/>
                <a:ea typeface="CaskaydiaCove NF" panose="02000009000000000000" pitchFamily="50" charset="0"/>
                <a:cs typeface="CaskaydiaCove NF" panose="02000009000000000000" pitchFamily="50" charset="0"/>
              </a:rPr>
              <a:t> pipeline [rules only]</a:t>
            </a:r>
            <a:endParaRPr lang="en-GB" dirty="0">
              <a:latin typeface="CaskaydiaCove NF" panose="02000009000000000000" pitchFamily="50" charset="0"/>
              <a:ea typeface="CaskaydiaCove NF" panose="02000009000000000000" pitchFamily="50" charset="0"/>
              <a:cs typeface="CaskaydiaCove NF" panose="02000009000000000000" pitchFamily="50" charset="0"/>
            </a:endParaRP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41F67728-6CC4-8E25-A15B-895B758A77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91" y="1370855"/>
            <a:ext cx="8500815" cy="52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8F8F8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ecc4b9d-b959-4616-ba19-ad7fb8d41075}" enabled="0" method="" siteId="{becc4b9d-b959-4616-ba19-ad7fb8d4107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CaskaydiaCove NF</vt:lpstr>
      <vt:lpstr>Office Theme</vt:lpstr>
      <vt:lpstr>PSRule deep-dive with Rule development best practices</vt:lpstr>
      <vt:lpstr>Thanks to our sponsors:</vt:lpstr>
      <vt:lpstr>     About me</vt:lpstr>
      <vt:lpstr>Agenda</vt:lpstr>
      <vt:lpstr>My use case</vt:lpstr>
      <vt:lpstr>PSRule overview</vt:lpstr>
      <vt:lpstr>DEMO – Not to focus on</vt:lpstr>
      <vt:lpstr>DEMO – Develop custom rules </vt:lpstr>
      <vt:lpstr>PSRule pipeline [rules only]</vt:lpstr>
      <vt:lpstr>PSRule pipeline [with conventions]</vt:lpstr>
      <vt:lpstr>DEMO – Distribute rules</vt:lpstr>
      <vt:lpstr>DEMO – PSRule pipeline</vt:lpstr>
      <vt:lpstr>Best practices</vt:lpstr>
      <vt:lpstr>DEMO</vt:lpstr>
      <vt:lpstr>Rate this session</vt:lpstr>
      <vt:lpstr>PowerPoint Presentation</vt:lpstr>
    </vt:vector>
  </TitlesOfParts>
  <Company>CANCOM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Ritter</dc:creator>
  <cp:lastModifiedBy>Ivanov, Georgi Milchev</cp:lastModifiedBy>
  <cp:revision>44</cp:revision>
  <dcterms:created xsi:type="dcterms:W3CDTF">2024-08-21T08:37:04Z</dcterms:created>
  <dcterms:modified xsi:type="dcterms:W3CDTF">2024-11-29T12:19:48Z</dcterms:modified>
</cp:coreProperties>
</file>