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9"/>
  </p:notesMasterIdLst>
  <p:handoutMasterIdLst>
    <p:handoutMasterId r:id="rId50"/>
  </p:handoutMasterIdLst>
  <p:sldIdLst>
    <p:sldId id="394" r:id="rId4"/>
    <p:sldId id="395" r:id="rId5"/>
    <p:sldId id="598" r:id="rId6"/>
    <p:sldId id="578" r:id="rId7"/>
    <p:sldId id="544" r:id="rId8"/>
    <p:sldId id="584" r:id="rId9"/>
    <p:sldId id="602" r:id="rId10"/>
    <p:sldId id="580" r:id="rId11"/>
    <p:sldId id="581" r:id="rId12"/>
    <p:sldId id="583" r:id="rId13"/>
    <p:sldId id="545" r:id="rId14"/>
    <p:sldId id="532" r:id="rId15"/>
    <p:sldId id="571" r:id="rId16"/>
    <p:sldId id="582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591" r:id="rId27"/>
    <p:sldId id="592" r:id="rId28"/>
    <p:sldId id="593" r:id="rId29"/>
    <p:sldId id="594" r:id="rId30"/>
    <p:sldId id="574" r:id="rId31"/>
    <p:sldId id="595" r:id="rId32"/>
    <p:sldId id="596" r:id="rId33"/>
    <p:sldId id="536" r:id="rId34"/>
    <p:sldId id="597" r:id="rId35"/>
    <p:sldId id="575" r:id="rId36"/>
    <p:sldId id="599" r:id="rId37"/>
    <p:sldId id="576" r:id="rId38"/>
    <p:sldId id="577" r:id="rId39"/>
    <p:sldId id="600" r:id="rId40"/>
    <p:sldId id="601" r:id="rId41"/>
    <p:sldId id="572" r:id="rId42"/>
    <p:sldId id="573" r:id="rId43"/>
    <p:sldId id="478" r:id="rId44"/>
    <p:sldId id="421" r:id="rId45"/>
    <p:sldId id="603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4819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var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phonebook.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foreach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dirty="0">
                <a:solidFill>
                  <a:schemeClr val="tx2"/>
                </a:solidFill>
              </a:rPr>
              <a:t>&lt;string, string&gt; pair in phonebook)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Console.WriteLine("{0} --&gt; {1}",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27928"/>
            <a:ext cx="3505200" cy="1691672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4492966" y="2784776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21433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245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ToDictionary()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ToCharArray()</a:t>
            </a:r>
            <a:r>
              <a:rPr lang="en-US" dirty="0"/>
              <a:t> methods that we will see in the next slides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int[]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.Select(number =&gt; int.Parse(number))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0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3581400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List&lt;double&gt;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.Select(double.Parse)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0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5293" y="1676400"/>
            <a:ext cx="10668000" cy="34632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			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42850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2, 3, 4, 5, 6, -2, 2, 0, 15, 3, 1, 0,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2400" noProof="1"/>
              <a:t>()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400" noProof="1"/>
              <a:t>(x =&gt; x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350520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2400" noProof="1"/>
              <a:t>(x =&gt; x % 2 == 1);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24" y="4943057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2400" noProof="1"/>
              <a:t>(x =&gt; x == 4);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6612" y="1957959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400" noProof="1"/>
              <a:t>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945" y="4038600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 };</a:t>
            </a:r>
          </a:p>
          <a:p>
            <a:r>
              <a:rPr lang="en-US" sz="2400" noProof="1"/>
              <a:t>int[] otherNums = { 7, 8, 9, 0 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400" noProof="1"/>
              <a:t>(otherNums);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ym typeface="Wingdings" panose="05000000000000000000" pitchFamily="2" charset="2"/>
              </a:rPr>
              <a:t>When you iterate over dictionary you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561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2861398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Dictionary&lt;string, int&gt; dict = new Dictionary&lt;string, int&gt;();</a:t>
            </a:r>
          </a:p>
          <a:p>
            <a:r>
              <a:rPr lang="en-US" sz="2400" noProof="1"/>
              <a:t>foreach(var key in dict.Keys)</a:t>
            </a:r>
          </a:p>
          <a:p>
            <a:r>
              <a:rPr lang="en-US" sz="2400" noProof="1"/>
              <a:t>	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953000"/>
            <a:ext cx="10882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foreach(var value in dict.Values)</a:t>
            </a:r>
          </a:p>
          <a:p>
            <a:r>
              <a:rPr lang="en-US" sz="2400" noProof="1"/>
              <a:t>	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2686</Words>
  <Application>Microsoft Office PowerPoint</Application>
  <PresentationFormat>Custom</PresentationFormat>
  <Paragraphs>550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1_SoftUni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Lambda Functions and LINQ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2016-10-05T10:14:52Z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