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78FA0E-F21A-4EBC-BD17-AE22A16285BD}">
  <a:tblStyle styleId="{2378FA0E-F21A-4EBC-BD17-AE22A16285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79fb204a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79fb204a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79fb204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79fb204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79fb204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79fb204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79fb204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79fb204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79fb204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79fb204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67075"/>
            <a:ext cx="8520600" cy="24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/>
              <a:t>Разработка модуля безагентного сбора событий информационной безопасности для SIEM-системы с открытым исходным кодом</a:t>
            </a:r>
            <a:endParaRPr sz="3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08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Груздев Георгий Евгеньевич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Научный руководитель: д.т.н., профессор Ходаковский Валентин Аветикович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896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 sz="1600"/>
              <a:t>«Петербургский государственный университет путей сообщения Императора Александра I»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Кафедра «Информатика и информационная безопасность»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Цель: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Повышение эффективности мониторинга и защиты информационной инфраструктуры организации.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Задачи: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Анализ существующих решений для безагентного сбора событий СИБ и выявление проблематики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Разработка модуля безагентного сбора событий СИБ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Интеграция модуля в SIEM-систему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Рассмотренные альтернативы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596100" y="114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{2378FA0E-F21A-4EBC-BD17-AE22A16285BD}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Оценка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Filebeat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Logstash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Недостатки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Ограниченный функционал, не поддерживает SNMP, NetFlow и 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Сложность настройки, ресурсоемкость, ограниченная гибкость без плагинов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Преимущества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Легкость в установке и использовании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Мощные возможности обработки и интеграции данных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Проблематика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ru">
                <a:solidFill>
                  <a:schemeClr val="dk1"/>
                </a:solidFill>
              </a:rPr>
              <a:t>Нарушение доступности данных</a:t>
            </a:r>
            <a:r>
              <a:rPr lang="ru">
                <a:solidFill>
                  <a:schemeClr val="dk1"/>
                </a:solidFill>
              </a:rPr>
              <a:t> – невозможно собрать события с некоторых устройств без установки агентов или сложных конфигураций.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ru">
                <a:solidFill>
                  <a:schemeClr val="dk1"/>
                </a:solidFill>
              </a:rPr>
              <a:t>Проблемы целостности информации </a:t>
            </a:r>
            <a:r>
              <a:rPr lang="ru">
                <a:solidFill>
                  <a:schemeClr val="dk1"/>
                </a:solidFill>
              </a:rPr>
              <a:t>– разрозненные источники данных приводят к потере контекста и снижению качества анализа угроз.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ru">
                <a:solidFill>
                  <a:schemeClr val="dk1"/>
                </a:solidFill>
              </a:rPr>
              <a:t>Высокие требования к ресурсам </a:t>
            </a:r>
            <a:r>
              <a:rPr lang="ru">
                <a:solidFill>
                  <a:schemeClr val="dk1"/>
                </a:solidFill>
              </a:rPr>
              <a:t>– Logstash перегружает систему, Filebeat требует дополнительных решений для обработки данных.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ru">
                <a:solidFill>
                  <a:schemeClr val="dk1"/>
                </a:solidFill>
              </a:rPr>
              <a:t>Сложность интеграции</a:t>
            </a:r>
            <a:r>
              <a:rPr lang="ru">
                <a:solidFill>
                  <a:schemeClr val="dk1"/>
                </a:solidFill>
              </a:rPr>
              <a:t> – существующие инструменты не поддерживают гибкую адаптацию к специфическим российским техническим требованиям.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схема проблемы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31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