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EE97-96A4-4567-8ACF-5C4B53F87EE5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25E6-1AB0-4809-AA3F-8A85921002B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07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EE97-96A4-4567-8ACF-5C4B53F87EE5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25E6-1AB0-4809-AA3F-8A8592100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00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EE97-96A4-4567-8ACF-5C4B53F87EE5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25E6-1AB0-4809-AA3F-8A8592100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52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EE97-96A4-4567-8ACF-5C4B53F87EE5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25E6-1AB0-4809-AA3F-8A8592100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34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EE97-96A4-4567-8ACF-5C4B53F87EE5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25E6-1AB0-4809-AA3F-8A85921002B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37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EE97-96A4-4567-8ACF-5C4B53F87EE5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25E6-1AB0-4809-AA3F-8A8592100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73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EE97-96A4-4567-8ACF-5C4B53F87EE5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25E6-1AB0-4809-AA3F-8A8592100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3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EE97-96A4-4567-8ACF-5C4B53F87EE5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25E6-1AB0-4809-AA3F-8A8592100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15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EE97-96A4-4567-8ACF-5C4B53F87EE5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25E6-1AB0-4809-AA3F-8A8592100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49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8FEE97-96A4-4567-8ACF-5C4B53F87EE5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6325E6-1AB0-4809-AA3F-8A8592100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80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EE97-96A4-4567-8ACF-5C4B53F87EE5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325E6-1AB0-4809-AA3F-8A8592100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49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8FEE97-96A4-4567-8ACF-5C4B53F87EE5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6325E6-1AB0-4809-AA3F-8A85921002B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VERDOX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6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Verdox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3812923" cy="4023360"/>
          </a:xfrm>
        </p:spPr>
        <p:txBody>
          <a:bodyPr>
            <a:normAutofit lnSpcReduction="10000"/>
          </a:bodyPr>
          <a:lstStyle/>
          <a:p>
            <a:r>
              <a:rPr lang="ru-RU" sz="3200" dirty="0"/>
              <a:t>Verdox – это система электронного документооборота (СЭД), предназначенная для автоматизации работы с документами на всех этапах их жизненного цикла.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909" y="1845734"/>
            <a:ext cx="4568717" cy="412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1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03" y="1999999"/>
            <a:ext cx="9526753" cy="35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7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Решаемые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5527" y="1883312"/>
            <a:ext cx="10541905" cy="402336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Система Verdox содержит готовый набор модулей, каждый из которых ориентирован на определенную группу бизнес-процессов: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Электронный архив документов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Согласование договоров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Входящая и исходящая корреспонденция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Внутренние документы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Контроль исполнения поручений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Протоколы совещаний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Локально-нормативные документы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 Приказы и распоряжения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07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4863412" cy="1450757"/>
          </a:xfrm>
        </p:spPr>
        <p:txBody>
          <a:bodyPr/>
          <a:lstStyle/>
          <a:p>
            <a:r>
              <a:rPr lang="ru-RU" b="1" dirty="0"/>
              <a:t>Создание договора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147" y="286603"/>
            <a:ext cx="6853433" cy="6248291"/>
          </a:xfrm>
        </p:spPr>
      </p:pic>
    </p:spTree>
    <p:extLst>
      <p:ext uri="{BB962C8B-B14F-4D97-AF65-F5344CB8AC3E}">
        <p14:creationId xmlns:p14="http://schemas.microsoft.com/office/powerpoint/2010/main" val="350019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3687662" cy="1450757"/>
          </a:xfrm>
        </p:spPr>
        <p:txBody>
          <a:bodyPr/>
          <a:lstStyle/>
          <a:p>
            <a:r>
              <a:rPr lang="ru-RU" dirty="0"/>
              <a:t>Добавление файлов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27"/>
          <a:stretch/>
        </p:blipFill>
        <p:spPr>
          <a:xfrm>
            <a:off x="2410480" y="1992345"/>
            <a:ext cx="7673866" cy="3681945"/>
          </a:xfrm>
        </p:spPr>
      </p:pic>
    </p:spTree>
    <p:extLst>
      <p:ext uri="{BB962C8B-B14F-4D97-AF65-F5344CB8AC3E}">
        <p14:creationId xmlns:p14="http://schemas.microsoft.com/office/powerpoint/2010/main" val="287285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6831695" cy="1450757"/>
          </a:xfrm>
        </p:spPr>
        <p:txBody>
          <a:bodyPr/>
          <a:lstStyle/>
          <a:p>
            <a:r>
              <a:rPr lang="ru-RU" dirty="0"/>
              <a:t>Карточка договора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1315"/>
            <a:ext cx="9833897" cy="4022725"/>
          </a:xfrm>
        </p:spPr>
      </p:pic>
    </p:spTree>
    <p:extLst>
      <p:ext uri="{BB962C8B-B14F-4D97-AF65-F5344CB8AC3E}">
        <p14:creationId xmlns:p14="http://schemas.microsoft.com/office/powerpoint/2010/main" val="361771294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78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Ретро</vt:lpstr>
      <vt:lpstr>VERDOX</vt:lpstr>
      <vt:lpstr>Verdox</vt:lpstr>
      <vt:lpstr>Преимущества</vt:lpstr>
      <vt:lpstr>Решаемые задачи</vt:lpstr>
      <vt:lpstr>Создание договора</vt:lpstr>
      <vt:lpstr>Добавление файлов</vt:lpstr>
      <vt:lpstr>Карточка договора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2024-12-16T20:25:48Z</dcterms:created>
  <dcterms:modified xsi:type="dcterms:W3CDTF">2024-12-16T20:27:37Z</dcterms:modified>
</cp:coreProperties>
</file>