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95ead8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95ead8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95ead8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95ead8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95ead8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95ead8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95ead8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95ead8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95ead8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95ead8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95ead8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95ead8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80"/>
              <a:t>ГОСТ Р МЭК 62443-2-1 Сегменты сети. Зона управления. Демилитаризованная зона.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Груздев Г.Е., группа КИБ-012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Сегменты сети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Сегменты сети — логические или физические подразделения сети для разделения потоков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Метод сегментации - использование барьерных устройств (брандмауэры, маршрутизаторы, трехуровневые коммутаторы).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 - контроль доступа и снижение рисков для каждой зоны.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Соответствие между базовой архитектурой IACS и примером сегментированной архитектуры</a:t>
            </a:r>
            <a:r>
              <a:rPr lang="ru" sz="2720"/>
              <a:t> </a:t>
            </a:r>
            <a:endParaRPr sz="27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50" y="1307400"/>
            <a:ext cx="6201351" cy="37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Зона управления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Включает в себя управление технологическими процессами и настройку устройств и сети уровней 0–3.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Принципы для барьерного устройства: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Минимизация числа открытых портов и сервисов.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Фильтрация по принципу "запрещено всё, кроме разрешенного".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Открытые наружу сервисы облагаются рядом дополнительных контрмер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Зона, расположенная между бизнес-зоной (низкий уровень безопасности) и зоной управления (высокий уровень безопасности).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Назначение: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Буферная зона для передачи данных между зонами.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Уменьшение прямой передачи данных между зонами с разным уровнем безопасности.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конечном итоге DMZ должна привести к </a:t>
            </a:r>
            <a:r>
              <a:rPr lang="ru">
                <a:solidFill>
                  <a:schemeClr val="dk1"/>
                </a:solidFill>
              </a:rPr>
              <a:t>ликвидации или значительному снижению прямой передачи данных между зоной управления и бизнес-зоной, что значительно уменьшает риски для бизнеса.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Демилитаризованная зона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 по сегментации сетей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Использование барьерных устройств для отделения сетей IACS с высоким уровнем риска.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Разделение сетей на зоны по функциональному назначению.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Сегментация зон управления и бизнес-зон через DMZ.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Ограничение числа открытых портов и сервисов.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Применение централизованного управления политиками безопасности.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Спасибо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