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3132" r="6038"/>
          <a:stretch>
            <a:fillRect/>
          </a:stretch>
        </p:blipFill>
        <p:spPr bwMode="auto">
          <a:xfrm>
            <a:off x="428596" y="1071546"/>
            <a:ext cx="3714776" cy="41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b="1215"/>
          <a:stretch>
            <a:fillRect/>
          </a:stretch>
        </p:blipFill>
        <p:spPr bwMode="auto">
          <a:xfrm>
            <a:off x="5143504" y="1214422"/>
            <a:ext cx="42148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1858708" cy="6929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2500306"/>
            <a:ext cx="9658360" cy="2143132"/>
          </a:xfrm>
        </p:spPr>
        <p:txBody>
          <a:bodyPr>
            <a:no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Brush Script MT" pitchFamily="66" charset="0"/>
              </a:rPr>
              <a:t>Rafaela</a:t>
            </a: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/>
            </a:r>
            <a:b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</a:b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>chocolates, bombones y más</a:t>
            </a:r>
            <a:endParaRPr lang="es-ES" sz="8000" dirty="0">
              <a:solidFill>
                <a:schemeClr val="bg1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673225"/>
            <a:ext cx="858361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4" t="36350" r="35315" b="36350"/>
          <a:stretch/>
        </p:blipFill>
        <p:spPr>
          <a:xfrm>
            <a:off x="3635895" y="2492896"/>
            <a:ext cx="187220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5472608" cy="54212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628" r="9302" b="3188"/>
          <a:stretch/>
        </p:blipFill>
        <p:spPr>
          <a:xfrm>
            <a:off x="3347864" y="162947"/>
            <a:ext cx="244827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6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</Words>
  <Application>Microsoft Office PowerPoint</Application>
  <PresentationFormat>Presentación en pantalla 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Brush Script MT</vt:lpstr>
      <vt:lpstr>Calibri</vt:lpstr>
      <vt:lpstr>Tema de Office</vt:lpstr>
      <vt:lpstr>Presentación de PowerPoint</vt:lpstr>
      <vt:lpstr>Rafaela chocolates, bombones y más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Nautilus</dc:creator>
  <cp:lastModifiedBy>User</cp:lastModifiedBy>
  <cp:revision>21</cp:revision>
  <dcterms:created xsi:type="dcterms:W3CDTF">2022-03-31T21:30:22Z</dcterms:created>
  <dcterms:modified xsi:type="dcterms:W3CDTF">2022-04-21T19:05:03Z</dcterms:modified>
</cp:coreProperties>
</file>