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31/03/2022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31/03/2022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31/03/2022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31/03/2022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31/03/2022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31/03/2022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31/03/2022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 l="3132" r="6038"/>
          <a:stretch>
            <a:fillRect/>
          </a:stretch>
        </p:blipFill>
        <p:spPr bwMode="auto">
          <a:xfrm>
            <a:off x="428596" y="1071546"/>
            <a:ext cx="3714776" cy="413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 b="1215"/>
          <a:stretch>
            <a:fillRect/>
          </a:stretch>
        </p:blipFill>
        <p:spPr bwMode="auto">
          <a:xfrm>
            <a:off x="5143504" y="1214422"/>
            <a:ext cx="4214842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4282" y="857232"/>
            <a:ext cx="11858708" cy="69294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28728" y="2500306"/>
            <a:ext cx="9658360" cy="2143132"/>
          </a:xfrm>
        </p:spPr>
        <p:txBody>
          <a:bodyPr>
            <a:noAutofit/>
          </a:bodyPr>
          <a:lstStyle/>
          <a:p>
            <a:r>
              <a:rPr lang="es-ES" sz="16600" dirty="0" smtClean="0">
                <a:solidFill>
                  <a:schemeClr val="bg1"/>
                </a:solidFill>
                <a:latin typeface="Brush Script MT" pitchFamily="66" charset="0"/>
              </a:rPr>
              <a:t>Rafaela</a:t>
            </a:r>
            <a:r>
              <a:rPr lang="es-ES" sz="8000" dirty="0" smtClean="0">
                <a:solidFill>
                  <a:schemeClr val="bg1"/>
                </a:solidFill>
                <a:latin typeface="Brush Script MT" pitchFamily="66" charset="0"/>
              </a:rPr>
              <a:t/>
            </a:r>
            <a:br>
              <a:rPr lang="es-ES" sz="8000" dirty="0" smtClean="0">
                <a:solidFill>
                  <a:schemeClr val="bg1"/>
                </a:solidFill>
                <a:latin typeface="Brush Script MT" pitchFamily="66" charset="0"/>
              </a:rPr>
            </a:br>
            <a:r>
              <a:rPr lang="es-ES" sz="8000" dirty="0" smtClean="0">
                <a:solidFill>
                  <a:schemeClr val="bg1"/>
                </a:solidFill>
                <a:latin typeface="Brush Script MT" pitchFamily="66" charset="0"/>
              </a:rPr>
              <a:t>chocolates, bombones y más</a:t>
            </a:r>
            <a:endParaRPr lang="es-ES" sz="8000" dirty="0">
              <a:solidFill>
                <a:schemeClr val="bg1"/>
              </a:solidFill>
              <a:latin typeface="Brush Script MT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400" y="1673225"/>
            <a:ext cx="8583613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</Words>
  <PresentationFormat>Presentación en pantalla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Rafaela chocolates, bombones y más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Nautilus</dc:creator>
  <cp:lastModifiedBy>Nautilus</cp:lastModifiedBy>
  <cp:revision>16</cp:revision>
  <dcterms:created xsi:type="dcterms:W3CDTF">2022-03-31T21:30:22Z</dcterms:created>
  <dcterms:modified xsi:type="dcterms:W3CDTF">2022-04-01T01:40:30Z</dcterms:modified>
</cp:coreProperties>
</file>