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nfluenzaSeasonPreventionStrategy2018/InfluenzaSeasonPreventionStrateg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F65D4AE-854B-4861-BBF3-6356CBA378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Influenza Season Prevention Strategy 2018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D263A2-FEA7-4487-B689-C5CEEB225B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3/16/2023 5:59:24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uenza Season Prevention Strategy1" id="2" name="slide2">
            <a:extLst>
              <a:ext uri="{FF2B5EF4-FFF2-40B4-BE49-F238E27FC236}">
                <a16:creationId xmlns:a16="http://schemas.microsoft.com/office/drawing/2014/main" id="{8181026E-7D3C-4ACE-910A-3314DD0634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01"/>
            <a:ext cx="12192000" cy="55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uenza Season Prevention Strategy2" id="3" name="slide3">
            <a:extLst>
              <a:ext uri="{FF2B5EF4-FFF2-40B4-BE49-F238E27FC236}">
                <a16:creationId xmlns:a16="http://schemas.microsoft.com/office/drawing/2014/main" id="{330109C4-3FB7-4FC8-A063-8F56641119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01"/>
            <a:ext cx="12192000" cy="55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uenza Season Prevention Strategy3" id="4" name="slide4">
            <a:extLst>
              <a:ext uri="{FF2B5EF4-FFF2-40B4-BE49-F238E27FC236}">
                <a16:creationId xmlns:a16="http://schemas.microsoft.com/office/drawing/2014/main" id="{C63FC058-88E4-4C45-A6E5-8DED7E97E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01"/>
            <a:ext cx="12192000" cy="55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uenza Season Prevention Strategy4" id="5" name="slide5">
            <a:extLst>
              <a:ext uri="{FF2B5EF4-FFF2-40B4-BE49-F238E27FC236}">
                <a16:creationId xmlns:a16="http://schemas.microsoft.com/office/drawing/2014/main" id="{3DFAC8CA-5E7C-4EC1-9F5E-A5EDC8C6F0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01"/>
            <a:ext cx="12192000" cy="55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fluenza Season Prevention Strategy5" id="6" name="slide6">
            <a:extLst>
              <a:ext uri="{FF2B5EF4-FFF2-40B4-BE49-F238E27FC236}">
                <a16:creationId xmlns:a16="http://schemas.microsoft.com/office/drawing/2014/main" id="{5CBC49F6-5E38-4942-9521-6B2F65679C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401"/>
            <a:ext cx="12192000" cy="55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2023-03-16T05:59:27Z</dcterms:created>
  <dcterms:modified xsi:type="dcterms:W3CDTF">2023-03-16T05:59:27Z</dcterms:modified>
</cp:coreProperties>
</file>