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0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7714-B965-4E1D-9648-5F8CEB612990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352C-028D-4C96-A4AA-3C624034A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조별과제 발표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천재와 멍청이들</a:t>
            </a:r>
            <a:endParaRPr lang="en-US" altLang="ko-KR" dirty="0" smtClean="0"/>
          </a:p>
          <a:p>
            <a:r>
              <a:rPr lang="ko-KR" altLang="en-US" dirty="0" smtClean="0"/>
              <a:t>조장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양준석</a:t>
            </a:r>
            <a:endParaRPr lang="en-US" altLang="ko-KR" dirty="0" smtClean="0"/>
          </a:p>
          <a:p>
            <a:r>
              <a:rPr lang="ko-KR" altLang="en-US" dirty="0" smtClean="0"/>
              <a:t>조원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권동영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김준희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민지성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자판기 판매 물건</a:t>
            </a:r>
            <a:endParaRPr lang="ko-KR" altLang="en-US" dirty="0"/>
          </a:p>
        </p:txBody>
      </p:sp>
      <p:pic>
        <p:nvPicPr>
          <p:cNvPr id="1026" name="Picture 2" descr="자판기 소개 - 이스턴웰스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2" y="2050069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코카)몬스터 에너지355ml*24캔 : 간식클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316"/>
            <a:ext cx="4148051" cy="397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음료수 콜라 음료 코카코카콜라캔350mlx6개입, 믿고 사는 즐거움 SS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음료수 콜라 음료 코카코카콜라캔350mlx6개입, 믿고 사는 즐거움 SSG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23" y="3237454"/>
            <a:ext cx="2589768" cy="258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롯데칠성음료 밀키스 340ml x24캔 뚱캔 인기 탄산 편의점 음료수 도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" y="1027906"/>
            <a:ext cx="2230683" cy="22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롯데칠성음료 칠성사이다 355ml (24개) : 다나와 가격비교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64" y="3484969"/>
            <a:ext cx="2077177" cy="20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비워 놓겠습니다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비워 놓겠습니다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2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 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비워 놓겠습니다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33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조별과제 발표ppt</vt:lpstr>
      <vt:lpstr>자판기 판매 물건</vt:lpstr>
      <vt:lpstr>코드 소개</vt:lpstr>
      <vt:lpstr>코드 설명</vt:lpstr>
      <vt:lpstr>마지막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조별과제 발표ppt</dc:title>
  <dc:creator>user</dc:creator>
  <cp:lastModifiedBy>user</cp:lastModifiedBy>
  <cp:revision>2</cp:revision>
  <dcterms:created xsi:type="dcterms:W3CDTF">2023-05-17T01:23:11Z</dcterms:created>
  <dcterms:modified xsi:type="dcterms:W3CDTF">2023-05-17T01:33:15Z</dcterms:modified>
</cp:coreProperties>
</file>