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68" r:id="rId12"/>
    <p:sldId id="2146847055" r:id="rId13"/>
    <p:sldId id="269" r:id="rId14"/>
    <p:sldId id="2146847056" r:id="rId15"/>
    <p:sldId id="2146847057" r:id="rId16"/>
    <p:sldId id="2146847058" r:id="rId17"/>
    <p:sldId id="2146847059" r:id="rId18"/>
    <p:sldId id="2146847060" r:id="rId19"/>
    <p:sldId id="2146847061" r:id="rId20"/>
    <p:sldId id="2146847062" r:id="rId21"/>
    <p:sldId id="2146847063"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EA639C-7BE7-466F-8F6B-92E966F4BD40}" v="18" dt="2024-04-05T02:06:03.311"/>
    <p1510:client id="{E7908FFB-E021-4354-8A00-0F0991FF8DD0}" v="3" dt="2024-04-05T13:32:42.7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Ramkrishna H S" userId="cd0050ca23451240" providerId="LiveId" clId="{E7908FFB-E021-4354-8A00-0F0991FF8DD0}"/>
    <pc:docChg chg="custSel modSld">
      <pc:chgData name="Ramkrishna H S" userId="cd0050ca23451240" providerId="LiveId" clId="{E7908FFB-E021-4354-8A00-0F0991FF8DD0}" dt="2024-04-05T13:32:52.595" v="48" actId="1076"/>
      <pc:docMkLst>
        <pc:docMk/>
      </pc:docMkLst>
      <pc:sldChg chg="modSp mod">
        <pc:chgData name="Ramkrishna H S" userId="cd0050ca23451240" providerId="LiveId" clId="{E7908FFB-E021-4354-8A00-0F0991FF8DD0}" dt="2024-04-05T02:16:26.721" v="34" actId="20577"/>
        <pc:sldMkLst>
          <pc:docMk/>
          <pc:sldMk cId="953325580" sldId="256"/>
        </pc:sldMkLst>
        <pc:spChg chg="mod">
          <ac:chgData name="Ramkrishna H S" userId="cd0050ca23451240" providerId="LiveId" clId="{E7908FFB-E021-4354-8A00-0F0991FF8DD0}" dt="2024-04-05T02:16:26.721" v="34" actId="20577"/>
          <ac:spMkLst>
            <pc:docMk/>
            <pc:sldMk cId="953325580" sldId="256"/>
            <ac:spMk id="4" creationId="{00000000-0000-0000-0000-000000000000}"/>
          </ac:spMkLst>
        </pc:spChg>
      </pc:sldChg>
      <pc:sldChg chg="addSp delSp modSp mod">
        <pc:chgData name="Ramkrishna H S" userId="cd0050ca23451240" providerId="LiveId" clId="{E7908FFB-E021-4354-8A00-0F0991FF8DD0}" dt="2024-04-05T02:16:54.031" v="37" actId="1076"/>
        <pc:sldMkLst>
          <pc:docMk/>
          <pc:sldMk cId="1483293388" sldId="267"/>
        </pc:sldMkLst>
        <pc:picChg chg="add mod">
          <ac:chgData name="Ramkrishna H S" userId="cd0050ca23451240" providerId="LiveId" clId="{E7908FFB-E021-4354-8A00-0F0991FF8DD0}" dt="2024-04-05T02:16:54.031" v="37" actId="1076"/>
          <ac:picMkLst>
            <pc:docMk/>
            <pc:sldMk cId="1483293388" sldId="267"/>
            <ac:picMk id="3" creationId="{BC04CAE4-AC16-EC9E-CCC7-EC602AAB3006}"/>
          </ac:picMkLst>
        </pc:picChg>
        <pc:picChg chg="del">
          <ac:chgData name="Ramkrishna H S" userId="cd0050ca23451240" providerId="LiveId" clId="{E7908FFB-E021-4354-8A00-0F0991FF8DD0}" dt="2024-04-05T02:16:37.307" v="35" actId="21"/>
          <ac:picMkLst>
            <pc:docMk/>
            <pc:sldMk cId="1483293388" sldId="267"/>
            <ac:picMk id="11" creationId="{A5B6F382-DC61-2D93-BA84-705FA802C4E7}"/>
          </ac:picMkLst>
        </pc:picChg>
      </pc:sldChg>
      <pc:sldChg chg="addSp delSp modSp mod">
        <pc:chgData name="Ramkrishna H S" userId="cd0050ca23451240" providerId="LiveId" clId="{E7908FFB-E021-4354-8A00-0F0991FF8DD0}" dt="2024-04-05T13:32:52.595" v="48" actId="1076"/>
        <pc:sldMkLst>
          <pc:docMk/>
          <pc:sldMk cId="52066388" sldId="2146847060"/>
        </pc:sldMkLst>
        <pc:spChg chg="add del mod">
          <ac:chgData name="Ramkrishna H S" userId="cd0050ca23451240" providerId="LiveId" clId="{E7908FFB-E021-4354-8A00-0F0991FF8DD0}" dt="2024-04-05T13:32:42.734" v="45" actId="931"/>
          <ac:spMkLst>
            <pc:docMk/>
            <pc:sldMk cId="52066388" sldId="2146847060"/>
            <ac:spMk id="3" creationId="{B7424FEE-EDB3-988D-41A8-800E9CD3DD42}"/>
          </ac:spMkLst>
        </pc:spChg>
        <pc:spChg chg="add del mod">
          <ac:chgData name="Ramkrishna H S" userId="cd0050ca23451240" providerId="LiveId" clId="{E7908FFB-E021-4354-8A00-0F0991FF8DD0}" dt="2024-04-05T02:17:08.173" v="39" actId="931"/>
          <ac:spMkLst>
            <pc:docMk/>
            <pc:sldMk cId="52066388" sldId="2146847060"/>
            <ac:spMk id="3" creationId="{BD869F07-45D5-B03F-A539-F83BB48D3DCF}"/>
          </ac:spMkLst>
        </pc:spChg>
        <pc:picChg chg="add del mod">
          <ac:chgData name="Ramkrishna H S" userId="cd0050ca23451240" providerId="LiveId" clId="{E7908FFB-E021-4354-8A00-0F0991FF8DD0}" dt="2024-04-05T13:32:26.936" v="44" actId="21"/>
          <ac:picMkLst>
            <pc:docMk/>
            <pc:sldMk cId="52066388" sldId="2146847060"/>
            <ac:picMk id="6" creationId="{2ECA29B9-4D12-EA35-8664-73334208A717}"/>
          </ac:picMkLst>
        </pc:picChg>
        <pc:picChg chg="del">
          <ac:chgData name="Ramkrishna H S" userId="cd0050ca23451240" providerId="LiveId" clId="{E7908FFB-E021-4354-8A00-0F0991FF8DD0}" dt="2024-04-05T02:17:01.215" v="38" actId="21"/>
          <ac:picMkLst>
            <pc:docMk/>
            <pc:sldMk cId="52066388" sldId="2146847060"/>
            <ac:picMk id="7" creationId="{A6323B7E-E899-EDB4-A9C1-48510548B3CC}"/>
          </ac:picMkLst>
        </pc:picChg>
        <pc:picChg chg="add mod">
          <ac:chgData name="Ramkrishna H S" userId="cd0050ca23451240" providerId="LiveId" clId="{E7908FFB-E021-4354-8A00-0F0991FF8DD0}" dt="2024-04-05T13:32:52.595" v="48" actId="1076"/>
          <ac:picMkLst>
            <pc:docMk/>
            <pc:sldMk cId="52066388" sldId="2146847060"/>
            <ac:picMk id="7" creationId="{D73B3CA5-70C9-FF68-5839-03E46C13D8E9}"/>
          </ac:picMkLst>
        </pc:picChg>
      </pc:sldChg>
    </pc:docChg>
  </pc:docChgLst>
  <pc:docChgLst>
    <pc:chgData name="Ramkrishna H S" userId="cd0050ca23451240" providerId="LiveId" clId="{AFEA639C-7BE7-466F-8F6B-92E966F4BD40}"/>
    <pc:docChg chg="undo custSel addSld modSld sldOrd">
      <pc:chgData name="Ramkrishna H S" userId="cd0050ca23451240" providerId="LiveId" clId="{AFEA639C-7BE7-466F-8F6B-92E966F4BD40}" dt="2024-04-05T02:15:40.277" v="1568" actId="255"/>
      <pc:docMkLst>
        <pc:docMk/>
      </pc:docMkLst>
      <pc:sldChg chg="modSp mod">
        <pc:chgData name="Ramkrishna H S" userId="cd0050ca23451240" providerId="LiveId" clId="{AFEA639C-7BE7-466F-8F6B-92E966F4BD40}" dt="2024-04-04T14:44:34.605" v="225" actId="20577"/>
        <pc:sldMkLst>
          <pc:docMk/>
          <pc:sldMk cId="953325580" sldId="256"/>
        </pc:sldMkLst>
        <pc:spChg chg="mod">
          <ac:chgData name="Ramkrishna H S" userId="cd0050ca23451240" providerId="LiveId" clId="{AFEA639C-7BE7-466F-8F6B-92E966F4BD40}" dt="2024-04-04T14:44:29.425" v="216" actId="20577"/>
          <ac:spMkLst>
            <pc:docMk/>
            <pc:sldMk cId="953325580" sldId="256"/>
            <ac:spMk id="2" creationId="{A8A11E26-4C38-41A6-9857-11032CEECD80}"/>
          </ac:spMkLst>
        </pc:spChg>
        <pc:spChg chg="mod">
          <ac:chgData name="Ramkrishna H S" userId="cd0050ca23451240" providerId="LiveId" clId="{AFEA639C-7BE7-466F-8F6B-92E966F4BD40}" dt="2024-04-04T14:44:34.605" v="225" actId="20577"/>
          <ac:spMkLst>
            <pc:docMk/>
            <pc:sldMk cId="953325580" sldId="256"/>
            <ac:spMk id="3" creationId="{00000000-0000-0000-0000-000000000000}"/>
          </ac:spMkLst>
        </pc:spChg>
        <pc:spChg chg="mod">
          <ac:chgData name="Ramkrishna H S" userId="cd0050ca23451240" providerId="LiveId" clId="{AFEA639C-7BE7-466F-8F6B-92E966F4BD40}" dt="2024-04-04T13:06:43.528" v="138" actId="20577"/>
          <ac:spMkLst>
            <pc:docMk/>
            <pc:sldMk cId="953325580" sldId="256"/>
            <ac:spMk id="4" creationId="{00000000-0000-0000-0000-000000000000}"/>
          </ac:spMkLst>
        </pc:spChg>
      </pc:sldChg>
      <pc:sldChg chg="modSp mod">
        <pc:chgData name="Ramkrishna H S" userId="cd0050ca23451240" providerId="LiveId" clId="{AFEA639C-7BE7-466F-8F6B-92E966F4BD40}" dt="2024-04-05T02:02:12.021" v="1219" actId="123"/>
        <pc:sldMkLst>
          <pc:docMk/>
          <pc:sldMk cId="1186421160" sldId="262"/>
        </pc:sldMkLst>
        <pc:spChg chg="mod">
          <ac:chgData name="Ramkrishna H S" userId="cd0050ca23451240" providerId="LiveId" clId="{AFEA639C-7BE7-466F-8F6B-92E966F4BD40}" dt="2024-04-05T02:02:12.021" v="1219" actId="123"/>
          <ac:spMkLst>
            <pc:docMk/>
            <pc:sldMk cId="1186421160" sldId="262"/>
            <ac:spMk id="2" creationId="{8FEE4A9C-3F57-7DA7-91FD-715C3FB47F93}"/>
          </ac:spMkLst>
        </pc:spChg>
        <pc:spChg chg="mod">
          <ac:chgData name="Ramkrishna H S" userId="cd0050ca23451240" providerId="LiveId" clId="{AFEA639C-7BE7-466F-8F6B-92E966F4BD40}" dt="2024-04-04T14:45:17.774" v="243" actId="20577"/>
          <ac:spMkLst>
            <pc:docMk/>
            <pc:sldMk cId="1186421160" sldId="262"/>
            <ac:spMk id="5" creationId="{8FBA75B4-2DD5-42EB-9397-F36BFB8BA723}"/>
          </ac:spMkLst>
        </pc:spChg>
      </pc:sldChg>
      <pc:sldChg chg="addSp modSp mod ord">
        <pc:chgData name="Ramkrishna H S" userId="cd0050ca23451240" providerId="LiveId" clId="{AFEA639C-7BE7-466F-8F6B-92E966F4BD40}" dt="2024-04-05T02:13:57.931" v="1553"/>
        <pc:sldMkLst>
          <pc:docMk/>
          <pc:sldMk cId="3210358481" sldId="263"/>
        </pc:sldMkLst>
        <pc:spChg chg="mod">
          <ac:chgData name="Ramkrishna H S" userId="cd0050ca23451240" providerId="LiveId" clId="{AFEA639C-7BE7-466F-8F6B-92E966F4BD40}" dt="2024-04-04T14:44:50.122" v="226" actId="20577"/>
          <ac:spMkLst>
            <pc:docMk/>
            <pc:sldMk cId="3210358481" sldId="263"/>
            <ac:spMk id="2" creationId="{E041FD9D-DF07-9C37-1E61-1D920E0EF1D4}"/>
          </ac:spMkLst>
        </pc:spChg>
        <pc:spChg chg="add mod">
          <ac:chgData name="Ramkrishna H S" userId="cd0050ca23451240" providerId="LiveId" clId="{AFEA639C-7BE7-466F-8F6B-92E966F4BD40}" dt="2024-04-05T02:03:27.918" v="1248" actId="20577"/>
          <ac:spMkLst>
            <pc:docMk/>
            <pc:sldMk cId="3210358481" sldId="263"/>
            <ac:spMk id="3" creationId="{4A1AF6C7-3187-325C-CCD3-AEBD48289F23}"/>
          </ac:spMkLst>
        </pc:spChg>
        <pc:spChg chg="mod">
          <ac:chgData name="Ramkrishna H S" userId="cd0050ca23451240" providerId="LiveId" clId="{AFEA639C-7BE7-466F-8F6B-92E966F4BD40}" dt="2024-04-04T14:46:25.821" v="285" actId="20577"/>
          <ac:spMkLst>
            <pc:docMk/>
            <pc:sldMk cId="3210358481" sldId="263"/>
            <ac:spMk id="5" creationId="{8FBA75B4-2DD5-42EB-9397-F36BFB8BA723}"/>
          </ac:spMkLst>
        </pc:spChg>
      </pc:sldChg>
      <pc:sldChg chg="modSp mod ord">
        <pc:chgData name="Ramkrishna H S" userId="cd0050ca23451240" providerId="LiveId" clId="{AFEA639C-7BE7-466F-8F6B-92E966F4BD40}" dt="2024-04-05T02:14:13.364" v="1557"/>
        <pc:sldMkLst>
          <pc:docMk/>
          <pc:sldMk cId="3202024527" sldId="265"/>
        </pc:sldMkLst>
        <pc:spChg chg="mod">
          <ac:chgData name="Ramkrishna H S" userId="cd0050ca23451240" providerId="LiveId" clId="{AFEA639C-7BE7-466F-8F6B-92E966F4BD40}" dt="2024-04-04T15:10:26.090" v="494" actId="123"/>
          <ac:spMkLst>
            <pc:docMk/>
            <pc:sldMk cId="3202024527" sldId="265"/>
            <ac:spMk id="2" creationId="{C4FFAF3C-BA60-9181-132C-C36C403AAEA7}"/>
          </ac:spMkLst>
        </pc:spChg>
        <pc:spChg chg="mod">
          <ac:chgData name="Ramkrishna H S" userId="cd0050ca23451240" providerId="LiveId" clId="{AFEA639C-7BE7-466F-8F6B-92E966F4BD40}" dt="2024-04-04T15:10:37.016" v="506" actId="20577"/>
          <ac:spMkLst>
            <pc:docMk/>
            <pc:sldMk cId="3202024527" sldId="265"/>
            <ac:spMk id="5" creationId="{8FBA75B4-2DD5-42EB-9397-F36BFB8BA723}"/>
          </ac:spMkLst>
        </pc:spChg>
      </pc:sldChg>
      <pc:sldChg chg="modSp mod ord">
        <pc:chgData name="Ramkrishna H S" userId="cd0050ca23451240" providerId="LiveId" clId="{AFEA639C-7BE7-466F-8F6B-92E966F4BD40}" dt="2024-04-05T02:14:09.942" v="1555"/>
        <pc:sldMkLst>
          <pc:docMk/>
          <pc:sldMk cId="4154508776" sldId="266"/>
        </pc:sldMkLst>
        <pc:spChg chg="mod">
          <ac:chgData name="Ramkrishna H S" userId="cd0050ca23451240" providerId="LiveId" clId="{AFEA639C-7BE7-466F-8F6B-92E966F4BD40}" dt="2024-04-05T02:01:01.477" v="1215" actId="20577"/>
          <ac:spMkLst>
            <pc:docMk/>
            <pc:sldMk cId="4154508776" sldId="266"/>
            <ac:spMk id="2" creationId="{F7F0871F-2198-9E37-C96F-3611AA199B60}"/>
          </ac:spMkLst>
        </pc:spChg>
        <pc:spChg chg="mod">
          <ac:chgData name="Ramkrishna H S" userId="cd0050ca23451240" providerId="LiveId" clId="{AFEA639C-7BE7-466F-8F6B-92E966F4BD40}" dt="2024-04-04T15:14:06.621" v="548" actId="255"/>
          <ac:spMkLst>
            <pc:docMk/>
            <pc:sldMk cId="4154508776" sldId="266"/>
            <ac:spMk id="5" creationId="{8FBA75B4-2DD5-42EB-9397-F36BFB8BA723}"/>
          </ac:spMkLst>
        </pc:spChg>
      </pc:sldChg>
      <pc:sldChg chg="addSp delSp modSp mod ord">
        <pc:chgData name="Ramkrishna H S" userId="cd0050ca23451240" providerId="LiveId" clId="{AFEA639C-7BE7-466F-8F6B-92E966F4BD40}" dt="2024-04-05T02:14:34.904" v="1559"/>
        <pc:sldMkLst>
          <pc:docMk/>
          <pc:sldMk cId="1483293388" sldId="267"/>
        </pc:sldMkLst>
        <pc:spChg chg="del mod">
          <ac:chgData name="Ramkrishna H S" userId="cd0050ca23451240" providerId="LiveId" clId="{AFEA639C-7BE7-466F-8F6B-92E966F4BD40}" dt="2024-04-04T15:47:24.184" v="794" actId="931"/>
          <ac:spMkLst>
            <pc:docMk/>
            <pc:sldMk cId="1483293388" sldId="267"/>
            <ac:spMk id="2" creationId="{D3304455-6802-6CA9-8475-2F6DD1B8D409}"/>
          </ac:spMkLst>
        </pc:spChg>
        <pc:spChg chg="mod">
          <ac:chgData name="Ramkrishna H S" userId="cd0050ca23451240" providerId="LiveId" clId="{AFEA639C-7BE7-466F-8F6B-92E966F4BD40}" dt="2024-04-04T15:17:37.844" v="719" actId="20577"/>
          <ac:spMkLst>
            <pc:docMk/>
            <pc:sldMk cId="1483293388" sldId="267"/>
            <ac:spMk id="5" creationId="{8FBA75B4-2DD5-42EB-9397-F36BFB8BA723}"/>
          </ac:spMkLst>
        </pc:spChg>
        <pc:picChg chg="add mod">
          <ac:chgData name="Ramkrishna H S" userId="cd0050ca23451240" providerId="LiveId" clId="{AFEA639C-7BE7-466F-8F6B-92E966F4BD40}" dt="2024-04-04T15:47:55.134" v="801" actId="14100"/>
          <ac:picMkLst>
            <pc:docMk/>
            <pc:sldMk cId="1483293388" sldId="267"/>
            <ac:picMk id="4" creationId="{B6CBF71C-70CC-BF2B-5A09-83F5456D1EE6}"/>
          </ac:picMkLst>
        </pc:picChg>
        <pc:picChg chg="add mod">
          <ac:chgData name="Ramkrishna H S" userId="cd0050ca23451240" providerId="LiveId" clId="{AFEA639C-7BE7-466F-8F6B-92E966F4BD40}" dt="2024-04-04T15:48:21.539" v="807" actId="1076"/>
          <ac:picMkLst>
            <pc:docMk/>
            <pc:sldMk cId="1483293388" sldId="267"/>
            <ac:picMk id="7" creationId="{FDE213A1-C83F-D44B-1E7B-325DDA764A2E}"/>
          </ac:picMkLst>
        </pc:picChg>
        <pc:picChg chg="add mod">
          <ac:chgData name="Ramkrishna H S" userId="cd0050ca23451240" providerId="LiveId" clId="{AFEA639C-7BE7-466F-8F6B-92E966F4BD40}" dt="2024-04-04T15:48:32.102" v="809" actId="14100"/>
          <ac:picMkLst>
            <pc:docMk/>
            <pc:sldMk cId="1483293388" sldId="267"/>
            <ac:picMk id="9" creationId="{57A37D60-C8F0-CDA3-E4C6-849127478340}"/>
          </ac:picMkLst>
        </pc:picChg>
        <pc:picChg chg="add mod">
          <ac:chgData name="Ramkrishna H S" userId="cd0050ca23451240" providerId="LiveId" clId="{AFEA639C-7BE7-466F-8F6B-92E966F4BD40}" dt="2024-04-04T15:49:33.431" v="816" actId="1076"/>
          <ac:picMkLst>
            <pc:docMk/>
            <pc:sldMk cId="1483293388" sldId="267"/>
            <ac:picMk id="11" creationId="{A5B6F382-DC61-2D93-BA84-705FA802C4E7}"/>
          </ac:picMkLst>
        </pc:picChg>
      </pc:sldChg>
      <pc:sldChg chg="modSp mod ord">
        <pc:chgData name="Ramkrishna H S" userId="cd0050ca23451240" providerId="LiveId" clId="{AFEA639C-7BE7-466F-8F6B-92E966F4BD40}" dt="2024-04-05T02:14:45.553" v="1561"/>
        <pc:sldMkLst>
          <pc:docMk/>
          <pc:sldMk cId="3183315129" sldId="268"/>
        </pc:sldMkLst>
        <pc:spChg chg="mod">
          <ac:chgData name="Ramkrishna H S" userId="cd0050ca23451240" providerId="LiveId" clId="{AFEA639C-7BE7-466F-8F6B-92E966F4BD40}" dt="2024-04-05T02:06:24.537" v="1304" actId="123"/>
          <ac:spMkLst>
            <pc:docMk/>
            <pc:sldMk cId="3183315129" sldId="268"/>
            <ac:spMk id="2" creationId="{005E46AB-32C4-4B57-A2B1-50738A64BE1B}"/>
          </ac:spMkLst>
        </pc:spChg>
        <pc:spChg chg="mod">
          <ac:chgData name="Ramkrishna H S" userId="cd0050ca23451240" providerId="LiveId" clId="{AFEA639C-7BE7-466F-8F6B-92E966F4BD40}" dt="2024-04-04T16:30:19.144" v="940" actId="20577"/>
          <ac:spMkLst>
            <pc:docMk/>
            <pc:sldMk cId="3183315129" sldId="268"/>
            <ac:spMk id="5" creationId="{8FBA75B4-2DD5-42EB-9397-F36BFB8BA723}"/>
          </ac:spMkLst>
        </pc:spChg>
      </pc:sldChg>
      <pc:sldChg chg="modSp mod ord">
        <pc:chgData name="Ramkrishna H S" userId="cd0050ca23451240" providerId="LiveId" clId="{AFEA639C-7BE7-466F-8F6B-92E966F4BD40}" dt="2024-04-05T02:15:03.036" v="1565"/>
        <pc:sldMkLst>
          <pc:docMk/>
          <pc:sldMk cId="728950222" sldId="269"/>
        </pc:sldMkLst>
        <pc:spChg chg="mod">
          <ac:chgData name="Ramkrishna H S" userId="cd0050ca23451240" providerId="LiveId" clId="{AFEA639C-7BE7-466F-8F6B-92E966F4BD40}" dt="2024-04-05T02:12:29.372" v="1493" actId="20577"/>
          <ac:spMkLst>
            <pc:docMk/>
            <pc:sldMk cId="728950222" sldId="269"/>
            <ac:spMk id="2" creationId="{357C38BC-22B3-37B2-E0C3-812020A76077}"/>
          </ac:spMkLst>
        </pc:spChg>
        <pc:spChg chg="mod">
          <ac:chgData name="Ramkrishna H S" userId="cd0050ca23451240" providerId="LiveId" clId="{AFEA639C-7BE7-466F-8F6B-92E966F4BD40}" dt="2024-04-04T16:26:39.953" v="881"/>
          <ac:spMkLst>
            <pc:docMk/>
            <pc:sldMk cId="728950222" sldId="269"/>
            <ac:spMk id="5" creationId="{8FBA75B4-2DD5-42EB-9397-F36BFB8BA723}"/>
          </ac:spMkLst>
        </pc:spChg>
      </pc:sldChg>
      <pc:sldChg chg="modSp mod">
        <pc:chgData name="Ramkrishna H S" userId="cd0050ca23451240" providerId="LiveId" clId="{AFEA639C-7BE7-466F-8F6B-92E966F4BD40}" dt="2024-04-04T16:16:31.373" v="836" actId="20577"/>
        <pc:sldMkLst>
          <pc:docMk/>
          <pc:sldMk cId="2900153716" sldId="2146847054"/>
        </pc:sldMkLst>
        <pc:spChg chg="mod">
          <ac:chgData name="Ramkrishna H S" userId="cd0050ca23451240" providerId="LiveId" clId="{AFEA639C-7BE7-466F-8F6B-92E966F4BD40}" dt="2024-04-04T16:16:31.373" v="836" actId="20577"/>
          <ac:spMkLst>
            <pc:docMk/>
            <pc:sldMk cId="2900153716" sldId="2146847054"/>
            <ac:spMk id="3" creationId="{B2678641-EEA3-4EC4-BF39-4075B0C120E8}"/>
          </ac:spMkLst>
        </pc:spChg>
      </pc:sldChg>
      <pc:sldChg chg="modSp mod ord">
        <pc:chgData name="Ramkrishna H S" userId="cd0050ca23451240" providerId="LiveId" clId="{AFEA639C-7BE7-466F-8F6B-92E966F4BD40}" dt="2024-04-05T02:15:40.277" v="1568" actId="255"/>
        <pc:sldMkLst>
          <pc:docMk/>
          <pc:sldMk cId="614882681" sldId="2146847055"/>
        </pc:sldMkLst>
        <pc:spChg chg="mod">
          <ac:chgData name="Ramkrishna H S" userId="cd0050ca23451240" providerId="LiveId" clId="{AFEA639C-7BE7-466F-8F6B-92E966F4BD40}" dt="2024-04-04T15:23:28.392" v="762" actId="20577"/>
          <ac:spMkLst>
            <pc:docMk/>
            <pc:sldMk cId="614882681" sldId="2146847055"/>
            <ac:spMk id="3" creationId="{A6638FD1-D00E-E75B-705C-564F06D93D7B}"/>
          </ac:spMkLst>
        </pc:spChg>
        <pc:spChg chg="mod">
          <ac:chgData name="Ramkrishna H S" userId="cd0050ca23451240" providerId="LiveId" clId="{AFEA639C-7BE7-466F-8F6B-92E966F4BD40}" dt="2024-04-05T02:15:40.277" v="1568" actId="255"/>
          <ac:spMkLst>
            <pc:docMk/>
            <pc:sldMk cId="614882681" sldId="2146847055"/>
            <ac:spMk id="5" creationId="{3F968F13-9AC4-7120-7ACD-9F752C767D5D}"/>
          </ac:spMkLst>
        </pc:spChg>
      </pc:sldChg>
      <pc:sldChg chg="modSp add mod">
        <pc:chgData name="Ramkrishna H S" userId="cd0050ca23451240" providerId="LiveId" clId="{AFEA639C-7BE7-466F-8F6B-92E966F4BD40}" dt="2024-04-04T15:13:18.519" v="534" actId="255"/>
        <pc:sldMkLst>
          <pc:docMk/>
          <pc:sldMk cId="2735483928" sldId="2146847056"/>
        </pc:sldMkLst>
        <pc:spChg chg="mod">
          <ac:chgData name="Ramkrishna H S" userId="cd0050ca23451240" providerId="LiveId" clId="{AFEA639C-7BE7-466F-8F6B-92E966F4BD40}" dt="2024-04-04T15:13:18.519" v="534" actId="255"/>
          <ac:spMkLst>
            <pc:docMk/>
            <pc:sldMk cId="2735483928" sldId="2146847056"/>
            <ac:spMk id="2" creationId="{8FEE4A9C-3F57-7DA7-91FD-715C3FB47F93}"/>
          </ac:spMkLst>
        </pc:spChg>
        <pc:spChg chg="mod">
          <ac:chgData name="Ramkrishna H S" userId="cd0050ca23451240" providerId="LiveId" clId="{AFEA639C-7BE7-466F-8F6B-92E966F4BD40}" dt="2024-04-04T14:45:44.546" v="274" actId="20577"/>
          <ac:spMkLst>
            <pc:docMk/>
            <pc:sldMk cId="2735483928" sldId="2146847056"/>
            <ac:spMk id="5" creationId="{8FBA75B4-2DD5-42EB-9397-F36BFB8BA723}"/>
          </ac:spMkLst>
        </pc:spChg>
      </pc:sldChg>
      <pc:sldChg chg="modSp add mod">
        <pc:chgData name="Ramkrishna H S" userId="cd0050ca23451240" providerId="LiveId" clId="{AFEA639C-7BE7-466F-8F6B-92E966F4BD40}" dt="2024-04-04T15:13:27.851" v="535" actId="123"/>
        <pc:sldMkLst>
          <pc:docMk/>
          <pc:sldMk cId="2221417392" sldId="2146847057"/>
        </pc:sldMkLst>
        <pc:spChg chg="mod">
          <ac:chgData name="Ramkrishna H S" userId="cd0050ca23451240" providerId="LiveId" clId="{AFEA639C-7BE7-466F-8F6B-92E966F4BD40}" dt="2024-04-04T15:13:27.851" v="535" actId="123"/>
          <ac:spMkLst>
            <pc:docMk/>
            <pc:sldMk cId="2221417392" sldId="2146847057"/>
            <ac:spMk id="3" creationId="{4A1AF6C7-3187-325C-CCD3-AEBD48289F23}"/>
          </ac:spMkLst>
        </pc:spChg>
        <pc:spChg chg="mod">
          <ac:chgData name="Ramkrishna H S" userId="cd0050ca23451240" providerId="LiveId" clId="{AFEA639C-7BE7-466F-8F6B-92E966F4BD40}" dt="2024-04-04T15:09:47.800" v="490" actId="20577"/>
          <ac:spMkLst>
            <pc:docMk/>
            <pc:sldMk cId="2221417392" sldId="2146847057"/>
            <ac:spMk id="5" creationId="{8FBA75B4-2DD5-42EB-9397-F36BFB8BA723}"/>
          </ac:spMkLst>
        </pc:spChg>
      </pc:sldChg>
      <pc:sldChg chg="modSp add mod">
        <pc:chgData name="Ramkrishna H S" userId="cd0050ca23451240" providerId="LiveId" clId="{AFEA639C-7BE7-466F-8F6B-92E966F4BD40}" dt="2024-04-04T15:12:04.882" v="531"/>
        <pc:sldMkLst>
          <pc:docMk/>
          <pc:sldMk cId="785325207" sldId="2146847058"/>
        </pc:sldMkLst>
        <pc:spChg chg="mod">
          <ac:chgData name="Ramkrishna H S" userId="cd0050ca23451240" providerId="LiveId" clId="{AFEA639C-7BE7-466F-8F6B-92E966F4BD40}" dt="2024-04-04T15:12:04.882" v="531"/>
          <ac:spMkLst>
            <pc:docMk/>
            <pc:sldMk cId="785325207" sldId="2146847058"/>
            <ac:spMk id="2" creationId="{C4FFAF3C-BA60-9181-132C-C36C403AAEA7}"/>
          </ac:spMkLst>
        </pc:spChg>
        <pc:spChg chg="mod">
          <ac:chgData name="Ramkrishna H S" userId="cd0050ca23451240" providerId="LiveId" clId="{AFEA639C-7BE7-466F-8F6B-92E966F4BD40}" dt="2024-04-04T15:11:17.030" v="529" actId="20577"/>
          <ac:spMkLst>
            <pc:docMk/>
            <pc:sldMk cId="785325207" sldId="2146847058"/>
            <ac:spMk id="5" creationId="{8FBA75B4-2DD5-42EB-9397-F36BFB8BA723}"/>
          </ac:spMkLst>
        </pc:spChg>
      </pc:sldChg>
      <pc:sldChg chg="modSp add mod">
        <pc:chgData name="Ramkrishna H S" userId="cd0050ca23451240" providerId="LiveId" clId="{AFEA639C-7BE7-466F-8F6B-92E966F4BD40}" dt="2024-04-05T02:05:55.792" v="1303" actId="20577"/>
        <pc:sldMkLst>
          <pc:docMk/>
          <pc:sldMk cId="590588368" sldId="2146847059"/>
        </pc:sldMkLst>
        <pc:spChg chg="mod">
          <ac:chgData name="Ramkrishna H S" userId="cd0050ca23451240" providerId="LiveId" clId="{AFEA639C-7BE7-466F-8F6B-92E966F4BD40}" dt="2024-04-05T02:05:55.792" v="1303" actId="20577"/>
          <ac:spMkLst>
            <pc:docMk/>
            <pc:sldMk cId="590588368" sldId="2146847059"/>
            <ac:spMk id="2" creationId="{F7F0871F-2198-9E37-C96F-3611AA199B60}"/>
          </ac:spMkLst>
        </pc:spChg>
        <pc:spChg chg="mod">
          <ac:chgData name="Ramkrishna H S" userId="cd0050ca23451240" providerId="LiveId" clId="{AFEA639C-7BE7-466F-8F6B-92E966F4BD40}" dt="2024-04-04T15:17:17.568" v="691" actId="255"/>
          <ac:spMkLst>
            <pc:docMk/>
            <pc:sldMk cId="590588368" sldId="2146847059"/>
            <ac:spMk id="5" creationId="{8FBA75B4-2DD5-42EB-9397-F36BFB8BA723}"/>
          </ac:spMkLst>
        </pc:spChg>
      </pc:sldChg>
      <pc:sldChg chg="addSp delSp modSp add mod">
        <pc:chgData name="Ramkrishna H S" userId="cd0050ca23451240" providerId="LiveId" clId="{AFEA639C-7BE7-466F-8F6B-92E966F4BD40}" dt="2024-04-04T16:35:57.643" v="973" actId="1076"/>
        <pc:sldMkLst>
          <pc:docMk/>
          <pc:sldMk cId="52066388" sldId="2146847060"/>
        </pc:sldMkLst>
        <pc:spChg chg="del mod">
          <ac:chgData name="Ramkrishna H S" userId="cd0050ca23451240" providerId="LiveId" clId="{AFEA639C-7BE7-466F-8F6B-92E966F4BD40}" dt="2024-04-04T16:13:31.445" v="818" actId="931"/>
          <ac:spMkLst>
            <pc:docMk/>
            <pc:sldMk cId="52066388" sldId="2146847060"/>
            <ac:spMk id="2" creationId="{D3304455-6802-6CA9-8475-2F6DD1B8D409}"/>
          </ac:spMkLst>
        </pc:spChg>
        <pc:spChg chg="add del mod">
          <ac:chgData name="Ramkrishna H S" userId="cd0050ca23451240" providerId="LiveId" clId="{AFEA639C-7BE7-466F-8F6B-92E966F4BD40}" dt="2024-04-04T16:35:50.138" v="970" actId="931"/>
          <ac:spMkLst>
            <pc:docMk/>
            <pc:sldMk cId="52066388" sldId="2146847060"/>
            <ac:spMk id="3" creationId="{239E5FD7-2F1E-6698-2A6C-B9E6EFEC8FC7}"/>
          </ac:spMkLst>
        </pc:spChg>
        <pc:spChg chg="mod">
          <ac:chgData name="Ramkrishna H S" userId="cd0050ca23451240" providerId="LiveId" clId="{AFEA639C-7BE7-466F-8F6B-92E966F4BD40}" dt="2024-04-04T15:21:48.838" v="750" actId="20577"/>
          <ac:spMkLst>
            <pc:docMk/>
            <pc:sldMk cId="52066388" sldId="2146847060"/>
            <ac:spMk id="5" creationId="{8FBA75B4-2DD5-42EB-9397-F36BFB8BA723}"/>
          </ac:spMkLst>
        </pc:spChg>
        <pc:picChg chg="add del mod">
          <ac:chgData name="Ramkrishna H S" userId="cd0050ca23451240" providerId="LiveId" clId="{AFEA639C-7BE7-466F-8F6B-92E966F4BD40}" dt="2024-04-04T16:35:40.453" v="969" actId="21"/>
          <ac:picMkLst>
            <pc:docMk/>
            <pc:sldMk cId="52066388" sldId="2146847060"/>
            <ac:picMk id="4" creationId="{0720A599-20FB-EFC1-F8C0-1095971E5771}"/>
          </ac:picMkLst>
        </pc:picChg>
        <pc:picChg chg="add mod">
          <ac:chgData name="Ramkrishna H S" userId="cd0050ca23451240" providerId="LiveId" clId="{AFEA639C-7BE7-466F-8F6B-92E966F4BD40}" dt="2024-04-04T16:35:57.643" v="973" actId="1076"/>
          <ac:picMkLst>
            <pc:docMk/>
            <pc:sldMk cId="52066388" sldId="2146847060"/>
            <ac:picMk id="7" creationId="{A6323B7E-E899-EDB4-A9C1-48510548B3CC}"/>
          </ac:picMkLst>
        </pc:picChg>
      </pc:sldChg>
      <pc:sldChg chg="modSp add mod">
        <pc:chgData name="Ramkrishna H S" userId="cd0050ca23451240" providerId="LiveId" clId="{AFEA639C-7BE7-466F-8F6B-92E966F4BD40}" dt="2024-04-05T02:06:42.762" v="1305" actId="123"/>
        <pc:sldMkLst>
          <pc:docMk/>
          <pc:sldMk cId="1773173021" sldId="2146847061"/>
        </pc:sldMkLst>
        <pc:spChg chg="mod">
          <ac:chgData name="Ramkrishna H S" userId="cd0050ca23451240" providerId="LiveId" clId="{AFEA639C-7BE7-466F-8F6B-92E966F4BD40}" dt="2024-04-05T02:06:42.762" v="1305" actId="123"/>
          <ac:spMkLst>
            <pc:docMk/>
            <pc:sldMk cId="1773173021" sldId="2146847061"/>
            <ac:spMk id="2" creationId="{005E46AB-32C4-4B57-A2B1-50738A64BE1B}"/>
          </ac:spMkLst>
        </pc:spChg>
        <pc:spChg chg="mod">
          <ac:chgData name="Ramkrishna H S" userId="cd0050ca23451240" providerId="LiveId" clId="{AFEA639C-7BE7-466F-8F6B-92E966F4BD40}" dt="2024-04-04T16:30:27.573" v="956" actId="20577"/>
          <ac:spMkLst>
            <pc:docMk/>
            <pc:sldMk cId="1773173021" sldId="2146847061"/>
            <ac:spMk id="5" creationId="{8FBA75B4-2DD5-42EB-9397-F36BFB8BA723}"/>
          </ac:spMkLst>
        </pc:spChg>
      </pc:sldChg>
      <pc:sldChg chg="modSp add mod">
        <pc:chgData name="Ramkrishna H S" userId="cd0050ca23451240" providerId="LiveId" clId="{AFEA639C-7BE7-466F-8F6B-92E966F4BD40}" dt="2024-04-05T02:15:30.059" v="1567" actId="255"/>
        <pc:sldMkLst>
          <pc:docMk/>
          <pc:sldMk cId="3473236549" sldId="2146847062"/>
        </pc:sldMkLst>
        <pc:spChg chg="mod">
          <ac:chgData name="Ramkrishna H S" userId="cd0050ca23451240" providerId="LiveId" clId="{AFEA639C-7BE7-466F-8F6B-92E966F4BD40}" dt="2024-04-04T15:24:29.300" v="792" actId="20577"/>
          <ac:spMkLst>
            <pc:docMk/>
            <pc:sldMk cId="3473236549" sldId="2146847062"/>
            <ac:spMk id="3" creationId="{A6638FD1-D00E-E75B-705C-564F06D93D7B}"/>
          </ac:spMkLst>
        </pc:spChg>
        <pc:spChg chg="mod">
          <ac:chgData name="Ramkrishna H S" userId="cd0050ca23451240" providerId="LiveId" clId="{AFEA639C-7BE7-466F-8F6B-92E966F4BD40}" dt="2024-04-05T02:15:30.059" v="1567" actId="255"/>
          <ac:spMkLst>
            <pc:docMk/>
            <pc:sldMk cId="3473236549" sldId="2146847062"/>
            <ac:spMk id="5" creationId="{3F968F13-9AC4-7120-7ACD-9F752C767D5D}"/>
          </ac:spMkLst>
        </pc:spChg>
      </pc:sldChg>
      <pc:sldChg chg="modSp add mod">
        <pc:chgData name="Ramkrishna H S" userId="cd0050ca23451240" providerId="LiveId" clId="{AFEA639C-7BE7-466F-8F6B-92E966F4BD40}" dt="2024-04-05T02:13:42.446" v="1551" actId="115"/>
        <pc:sldMkLst>
          <pc:docMk/>
          <pc:sldMk cId="4194098659" sldId="2146847063"/>
        </pc:sldMkLst>
        <pc:spChg chg="mod">
          <ac:chgData name="Ramkrishna H S" userId="cd0050ca23451240" providerId="LiveId" clId="{AFEA639C-7BE7-466F-8F6B-92E966F4BD40}" dt="2024-04-05T02:13:42.446" v="1551" actId="115"/>
          <ac:spMkLst>
            <pc:docMk/>
            <pc:sldMk cId="4194098659" sldId="2146847063"/>
            <ac:spMk id="2" creationId="{357C38BC-22B3-37B2-E0C3-812020A76077}"/>
          </ac:spMkLst>
        </pc:spChg>
        <pc:spChg chg="mod">
          <ac:chgData name="Ramkrishna H S" userId="cd0050ca23451240" providerId="LiveId" clId="{AFEA639C-7BE7-466F-8F6B-92E966F4BD40}" dt="2024-04-04T16:27:07.414" v="905" actId="20577"/>
          <ac:spMkLst>
            <pc:docMk/>
            <pc:sldMk cId="4194098659" sldId="2146847063"/>
            <ac:spMk id="5" creationId="{8FBA75B4-2DD5-42EB-9397-F36BFB8BA723}"/>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searchgate.net/profile/Yahye-Abukar/publication/309230926_Survey_of_Keylogger_Technologies/links/59a00619aca27237edba3c12/Survey-of-Keylogger-Technologies.pdf" TargetMode="External"/><Relationship Id="rId2" Type="http://schemas.openxmlformats.org/officeDocument/2006/relationships/hyperlink" Target="https://www.ijtsrd.com/papers/ijtsrd49632.pdf" TargetMode="External"/><Relationship Id="rId1" Type="http://schemas.openxmlformats.org/officeDocument/2006/relationships/slideLayout" Target="../slideLayouts/slideLayout2.xml"/><Relationship Id="rId4" Type="http://schemas.openxmlformats.org/officeDocument/2006/relationships/hyperlink" Target="https://ijcrt.org/papers/IJCRT2104074.pdf"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jser.org/researchpaper/A-Review-on-Steganography-and-Steganalysis.pdf" TargetMode="External"/><Relationship Id="rId2" Type="http://schemas.openxmlformats.org/officeDocument/2006/relationships/hyperlink" Target="https://link.springer.com/article/10.1007/s11831-022-09749-0" TargetMode="External"/><Relationship Id="rId1" Type="http://schemas.openxmlformats.org/officeDocument/2006/relationships/slideLayout" Target="../slideLayouts/slideLayout2.xml"/><Relationship Id="rId4" Type="http://schemas.openxmlformats.org/officeDocument/2006/relationships/hyperlink" Target="https://arxiv.org/pdf/1401.556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GOGILARASAN S College Of Engineering, Guindy, Information Technology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keylogger</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200" b="0" i="0" u="sng" dirty="0">
                <a:solidFill>
                  <a:schemeClr val="tx1"/>
                </a:solidFill>
                <a:effectLst/>
                <a:hlinkClick r:id="rId2">
                  <a:extLst>
                    <a:ext uri="{A12FA001-AC4F-418D-AE19-62706E023703}">
                      <ahyp:hlinkClr xmlns:ahyp="http://schemas.microsoft.com/office/drawing/2018/hyperlinkcolor" val="tx"/>
                    </a:ext>
                  </a:extLst>
                </a:hlinkClick>
              </a:rPr>
              <a:t>A Hybrid Approach Based Advanced Keylogger </a:t>
            </a:r>
            <a:r>
              <a:rPr lang="en-US" sz="2200" b="0" i="0" u="sng" dirty="0">
                <a:solidFill>
                  <a:schemeClr val="tx1"/>
                </a:solidFill>
                <a:effectLst/>
                <a:hlinkClick r:id="rId3">
                  <a:extLst>
                    <a:ext uri="{A12FA001-AC4F-418D-AE19-62706E023703}">
                      <ahyp:hlinkClr xmlns:ahyp="http://schemas.microsoft.com/office/drawing/2018/hyperlinkcolor" val="tx"/>
                    </a:ext>
                  </a:extLst>
                </a:hlinkClick>
              </a:rPr>
              <a:t>–</a:t>
            </a:r>
            <a:r>
              <a:rPr lang="en-US" sz="2200" b="0" i="0" u="sng" dirty="0">
                <a:solidFill>
                  <a:schemeClr val="tx1"/>
                </a:solidFill>
                <a:effectLst/>
                <a:hlinkClick r:id="rId2">
                  <a:extLst>
                    <a:ext uri="{A12FA001-AC4F-418D-AE19-62706E023703}">
                      <ahyp:hlinkClr xmlns:ahyp="http://schemas.microsoft.com/office/drawing/2018/hyperlinkcolor" val="tx"/>
                    </a:ext>
                  </a:extLst>
                </a:hlinkClick>
              </a:rPr>
              <a:t> </a:t>
            </a:r>
            <a:r>
              <a:rPr lang="en-US" sz="2200" b="0" i="0" u="sng" dirty="0">
                <a:solidFill>
                  <a:schemeClr val="tx1"/>
                </a:solidFill>
                <a:effectLst/>
              </a:rPr>
              <a:t>Vishaka Samaria and Dr. Mil Adil</a:t>
            </a:r>
          </a:p>
          <a:p>
            <a:pPr marL="305435" indent="-305435" algn="just"/>
            <a:r>
              <a:rPr lang="en-IN" sz="2200" u="sng" dirty="0">
                <a:solidFill>
                  <a:schemeClr val="tx1"/>
                </a:solidFill>
              </a:rPr>
              <a:t>C. Silver, "Keylogging and User Privacy," Association for Computing Machinery,2013.</a:t>
            </a:r>
            <a:endParaRPr lang="en-US" sz="2200" b="0" i="0" u="sng" dirty="0">
              <a:solidFill>
                <a:schemeClr val="tx1"/>
              </a:solidFill>
              <a:effectLst/>
              <a:hlinkClick r:id="rId4">
                <a:extLst>
                  <a:ext uri="{A12FA001-AC4F-418D-AE19-62706E023703}">
                    <ahyp:hlinkClr xmlns:ahyp="http://schemas.microsoft.com/office/drawing/2018/hyperlinkcolor" val="tx"/>
                  </a:ext>
                </a:extLst>
              </a:hlinkClick>
            </a:endParaRPr>
          </a:p>
          <a:p>
            <a:pPr marL="305435" indent="-305435" algn="just"/>
            <a:r>
              <a:rPr lang="en-US" sz="2200" b="0" i="0" u="sng" dirty="0">
                <a:solidFill>
                  <a:schemeClr val="tx1"/>
                </a:solidFill>
                <a:effectLst/>
                <a:hlinkClick r:id="rId4">
                  <a:extLst>
                    <a:ext uri="{A12FA001-AC4F-418D-AE19-62706E023703}">
                      <ahyp:hlinkClr xmlns:ahyp="http://schemas.microsoft.com/office/drawing/2018/hyperlinkcolor" val="tx"/>
                    </a:ext>
                  </a:extLst>
                </a:hlinkClick>
              </a:rPr>
              <a:t>SURVEY ON KEYSTROKE LOGGING ATTACKS –</a:t>
            </a:r>
            <a:r>
              <a:rPr lang="en-US" sz="2200" b="0" i="0" u="sng" dirty="0" err="1">
                <a:solidFill>
                  <a:schemeClr val="tx1"/>
                </a:solidFill>
                <a:effectLst/>
              </a:rPr>
              <a:t>Kavya.C</a:t>
            </a:r>
            <a:r>
              <a:rPr lang="en-US" sz="2200" u="sng" dirty="0">
                <a:solidFill>
                  <a:schemeClr val="tx1"/>
                </a:solidFill>
              </a:rPr>
              <a:t> and</a:t>
            </a:r>
            <a:r>
              <a:rPr lang="en-US" sz="2200" b="0" i="0" u="sng" dirty="0">
                <a:solidFill>
                  <a:schemeClr val="tx1"/>
                </a:solidFill>
                <a:effectLst/>
              </a:rPr>
              <a:t> </a:t>
            </a:r>
            <a:r>
              <a:rPr lang="en-US" sz="2200" b="0" i="0" u="sng" dirty="0" err="1">
                <a:solidFill>
                  <a:schemeClr val="tx1"/>
                </a:solidFill>
                <a:effectLst/>
              </a:rPr>
              <a:t>Suganya.R</a:t>
            </a:r>
            <a:endParaRPr lang="en-IN" sz="2200" u="sng"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STEGANOGRAPHY</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47371" y="980556"/>
            <a:ext cx="11029615" cy="4673324"/>
          </a:xfrm>
        </p:spPr>
        <p:txBody>
          <a:bodyPr>
            <a:normAutofit/>
          </a:bodyPr>
          <a:lstStyle/>
          <a:p>
            <a:pPr marL="0" indent="0">
              <a:buNone/>
            </a:pPr>
            <a:r>
              <a:rPr lang="en-US" sz="2400" dirty="0">
                <a:solidFill>
                  <a:srgbClr val="0F0F0F"/>
                </a:solidFill>
                <a:ea typeface="+mn-lt"/>
                <a:cs typeface="+mn-lt"/>
              </a:rPr>
              <a:t>Develop a steganography application capable of concealing text messages within digital images. The application should allow users to select an image and input a message to be hidden. The message should be encoded into the least significant bits of the image pixels without visibly altering the image's appearance. The application should also provide functionality to extract hidden messages from encoded images. Security measures to prevent unauthorized access to hidden information should be implemented.</a:t>
            </a:r>
            <a:endParaRPr lang="en-IN" sz="2400" dirty="0"/>
          </a:p>
        </p:txBody>
      </p:sp>
    </p:spTree>
    <p:extLst>
      <p:ext uri="{BB962C8B-B14F-4D97-AF65-F5344CB8AC3E}">
        <p14:creationId xmlns:p14="http://schemas.microsoft.com/office/powerpoint/2010/main" val="273548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STEGANOGRAPHY</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552877"/>
            <a:ext cx="11355168" cy="5752245"/>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dirty="0"/>
              <a:t>1. Development of a steganography algorithm: Design and implement an algorithm capable of embedding text messages into digital images while minimizing visual distortion and maximizing message capacity.</a:t>
            </a:r>
          </a:p>
          <a:p>
            <a:pPr marL="305435" indent="-305435" algn="just"/>
            <a:r>
              <a:rPr lang="en-US" dirty="0"/>
              <a:t>2. User interface design: Create an intuitive user interface for the steganography application, allowing users to easily select images, input messages, and encode/decode them without technical expertise.</a:t>
            </a:r>
          </a:p>
          <a:p>
            <a:pPr marL="305435" indent="-305435" algn="just"/>
            <a:r>
              <a:rPr lang="en-US" dirty="0"/>
              <a:t>3. Security integration: Implement cryptographic techniques to enhance the security of the hidden messages, ensuring confidentiality and integrity, and mitigating the risk of unauthorized access or detection.</a:t>
            </a:r>
          </a:p>
          <a:p>
            <a:pPr marL="305435" indent="-305435" algn="just"/>
            <a:r>
              <a:rPr lang="en-US" dirty="0"/>
              <a:t>4. Testing and validation: Conduct extensive testing to verify the robustness and effectiveness of the proposed solution across a diverse range of images and message sizes. Validate the system's performance in terms of message concealment, extraction accuracy, and resistance to various attacks.</a:t>
            </a:r>
          </a:p>
          <a:p>
            <a:pPr marL="305435" indent="-305435" algn="just"/>
            <a:r>
              <a:rPr lang="en-US" dirty="0"/>
              <a:t>5. Documentation and deployment: Prepare comprehensive documentation outlining the system's functionality, usage instructions, and security considerations. Deploy the steganography application in a controlled environment, ensuring proper dissemination and adherence to ethical guidelines.</a:t>
            </a:r>
          </a:p>
        </p:txBody>
      </p:sp>
    </p:spTree>
    <p:extLst>
      <p:ext uri="{BB962C8B-B14F-4D97-AF65-F5344CB8AC3E}">
        <p14:creationId xmlns:p14="http://schemas.microsoft.com/office/powerpoint/2010/main" val="2221417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STEGANOGRAPHY</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The system approach for the steganography project involves a comprehensive analysis of the entire process, from message encoding to extraction, within the context of digital image manipulation. It begins with a thorough understanding of existing steganographic techniques, assessing their strengths and weaknesses, and identifying potential areas for improvement. The system design phase involves developing algorithms to encode messages into digital images while ensuring minimal visual impact on the original image. Security measures are integrated to protect the hidden information from unauthorized access or detection. Implementation requires the development of a user-friendly application interface for encoding and decoding messages within images. Extensive testing and validation ensure the system's reliability and effectiveness across various scenarios and image types. Continuous refinement and updates may be necessary to adapt to evolving security threats and technological advancements, ensuring the system remains robust and dependable for covert communication purposes.</a:t>
            </a:r>
            <a:endParaRPr lang="en-IN" sz="1800" dirty="0">
              <a:solidFill>
                <a:srgbClr val="0F0F0F"/>
              </a:solidFill>
            </a:endParaRPr>
          </a:p>
        </p:txBody>
      </p:sp>
    </p:spTree>
    <p:extLst>
      <p:ext uri="{BB962C8B-B14F-4D97-AF65-F5344CB8AC3E}">
        <p14:creationId xmlns:p14="http://schemas.microsoft.com/office/powerpoint/2010/main" val="785325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 - STEGANOGRAPHY</a:t>
            </a:r>
            <a:endParaRPr lang="en-US" sz="32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305435" indent="-305435" algn="just"/>
            <a:r>
              <a:rPr lang="en-US" sz="1800" dirty="0"/>
              <a:t>1. Algorithm Selection: Steganography algorithms like LSB (Least Significant Bit) or DCT (Discrete Cosine Transform) can be used which help to embed messages within digital images while maintaining visual quality and resistance to detection.</a:t>
            </a:r>
          </a:p>
          <a:p>
            <a:pPr marL="305435" indent="-305435" algn="just"/>
            <a:r>
              <a:rPr lang="en-US" sz="1800" dirty="0"/>
              <a:t>2. Data Input: Gather digital images of various formats and sizes to serve as carriers for hidden messages. Ensure the images cover a diverse range of content to evaluate the effectiveness of the steganographic techniques across different contexts.</a:t>
            </a:r>
          </a:p>
          <a:p>
            <a:pPr marL="305435" indent="-305435" algn="just"/>
            <a:r>
              <a:rPr lang="en-US" sz="1800" dirty="0"/>
              <a:t>3. Training Process: Acquire a dataset comprising pairs of original images and their steganographically encoded counterparts. Extract relevant features from the images and train machine learning models to detect the presence of hidden messages based on these features. Validate the models using cross-validation techniques to assess their performance.</a:t>
            </a:r>
          </a:p>
          <a:p>
            <a:pPr marL="305435" indent="-305435" algn="just"/>
            <a:r>
              <a:rPr lang="en-US" sz="1800" dirty="0"/>
              <a:t>4. Prediction Process: Implement algorithms capable of embedding messages into digital images while minimizing visual distortion and maximizing message capacity. Deploy the steganography system in real-world scenarios, enabling users to encode and decode messages securely within images while maintaining confidentiality and integrity.</a:t>
            </a:r>
            <a:endParaRPr lang="en-IN" sz="1800" dirty="0"/>
          </a:p>
        </p:txBody>
      </p:sp>
    </p:spTree>
    <p:extLst>
      <p:ext uri="{BB962C8B-B14F-4D97-AF65-F5344CB8AC3E}">
        <p14:creationId xmlns:p14="http://schemas.microsoft.com/office/powerpoint/2010/main" val="590588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STEGANOGRAPHY</a:t>
            </a:r>
            <a:endParaRPr lang="en-US" dirty="0"/>
          </a:p>
        </p:txBody>
      </p:sp>
      <p:pic>
        <p:nvPicPr>
          <p:cNvPr id="7" name="Content Placeholder 6">
            <a:extLst>
              <a:ext uri="{FF2B5EF4-FFF2-40B4-BE49-F238E27FC236}">
                <a16:creationId xmlns:a16="http://schemas.microsoft.com/office/drawing/2014/main" id="{D73B3CA5-70C9-FF68-5839-03E46C13D8E9}"/>
              </a:ext>
            </a:extLst>
          </p:cNvPr>
          <p:cNvPicPr>
            <a:picLocks noGrp="1" noChangeAspect="1"/>
          </p:cNvPicPr>
          <p:nvPr>
            <p:ph idx="1"/>
          </p:nvPr>
        </p:nvPicPr>
        <p:blipFill>
          <a:blip r:embed="rId2"/>
          <a:stretch>
            <a:fillRect/>
          </a:stretch>
        </p:blipFill>
        <p:spPr>
          <a:xfrm>
            <a:off x="644591" y="2935159"/>
            <a:ext cx="10902817" cy="1397488"/>
          </a:xfrm>
        </p:spPr>
      </p:pic>
    </p:spTree>
    <p:extLst>
      <p:ext uri="{BB962C8B-B14F-4D97-AF65-F5344CB8AC3E}">
        <p14:creationId xmlns:p14="http://schemas.microsoft.com/office/powerpoint/2010/main" val="52066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STEGANOGRAPHY</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summary, the steganography project effectively conceals messages within digital images for covert communication. Through careful algorithm selection and deployment, the system achieves high levels of security and usability. It underscores the balance between concealment and detection resistance, providing a reliable means of confidential communication. Future enhancements could explore advanced techniques and improved security measures. Overall, the project contributes to information security by offering a practical solution for private communication while emphasizing the importance of privacy protection.</a:t>
            </a:r>
            <a:endParaRPr lang="en-IN" sz="2000" dirty="0"/>
          </a:p>
        </p:txBody>
      </p:sp>
    </p:spTree>
    <p:extLst>
      <p:ext uri="{BB962C8B-B14F-4D97-AF65-F5344CB8AC3E}">
        <p14:creationId xmlns:p14="http://schemas.microsoft.com/office/powerpoint/2010/main" val="1773173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The steganography project offers promising avenues for future exploration. Further research could delve into enhancing the robustness and security of the system by integrating advanced encryption techniques and exploring novel steganographic methods. Additionally, extending the project's capabilities to support multimedia formats like audio and video could broaden its applicability in diverse communication contexts. Collaborative efforts with cybersecurity experts could focus on developing countermeasures against emerging steganalysis techniques to maintain the system's effectiveness. Furthermore, user-centric improvements such as developing user-friendly interfaces and incorporating automated key management systems could enhance usability and adoption.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57012" y="1036878"/>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steganography</a:t>
            </a:r>
          </a:p>
        </p:txBody>
      </p:sp>
    </p:spTree>
    <p:extLst>
      <p:ext uri="{BB962C8B-B14F-4D97-AF65-F5344CB8AC3E}">
        <p14:creationId xmlns:p14="http://schemas.microsoft.com/office/powerpoint/2010/main" val="3473236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 - STEAGANOGRAPHY</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lgn="just"/>
            <a:r>
              <a:rPr lang="en-US" sz="2000" b="0" i="0" dirty="0">
                <a:solidFill>
                  <a:schemeClr val="tx1"/>
                </a:solidFill>
                <a:effectLst/>
                <a:latin typeface="SegoeUIVariable"/>
                <a:hlinkClick r:id="rId2">
                  <a:extLst>
                    <a:ext uri="{A12FA001-AC4F-418D-AE19-62706E023703}">
                      <ahyp:hlinkClr xmlns:ahyp="http://schemas.microsoft.com/office/drawing/2018/hyperlinkcolor" val="tx"/>
                    </a:ext>
                  </a:extLst>
                </a:hlinkClick>
              </a:rPr>
              <a:t>A Systematic Review of Computational Image Steganography Approaches </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hlinkClick r:id="rId2">
                  <a:extLst>
                    <a:ext uri="{A12FA001-AC4F-418D-AE19-62706E023703}">
                      <ahyp:hlinkClr xmlns:ahyp="http://schemas.microsoft.com/office/drawing/2018/hyperlinkcolor" val="tx"/>
                    </a:ext>
                  </a:extLst>
                </a:hlinkClick>
              </a:rPr>
              <a:t> </a:t>
            </a:r>
            <a:r>
              <a:rPr lang="en-US" sz="2000" b="0" i="0" u="sng" dirty="0" err="1">
                <a:solidFill>
                  <a:schemeClr val="tx1"/>
                </a:solidFill>
                <a:effectLst/>
                <a:latin typeface="SegoeUIVariable"/>
              </a:rPr>
              <a:t>Sharanpreet</a:t>
            </a:r>
            <a:r>
              <a:rPr lang="en-US" sz="2000" b="0" i="0" u="sng" dirty="0">
                <a:solidFill>
                  <a:schemeClr val="tx1"/>
                </a:solidFill>
                <a:effectLst/>
                <a:latin typeface="SegoeUIVariable"/>
              </a:rPr>
              <a:t> Kaur, Surender Singh, Manjit Kaur and Heung-No Lee</a:t>
            </a:r>
          </a:p>
          <a:p>
            <a:pPr marL="305435" indent="-305435" algn="just"/>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A Review on Steganography and Steganalysis </a:t>
            </a:r>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dirty="0">
                <a:solidFill>
                  <a:schemeClr val="tx1"/>
                </a:solidFill>
                <a:effectLst/>
                <a:latin typeface="SegoeUIVariable"/>
                <a:hlinkClick r:id="rId3">
                  <a:extLst>
                    <a:ext uri="{A12FA001-AC4F-418D-AE19-62706E023703}">
                      <ahyp:hlinkClr xmlns:ahyp="http://schemas.microsoft.com/office/drawing/2018/hyperlinkcolor" val="tx"/>
                    </a:ext>
                  </a:extLst>
                </a:hlinkClick>
              </a:rPr>
              <a:t> </a:t>
            </a:r>
            <a:r>
              <a:rPr lang="en-US" sz="2000" b="0" i="0" u="sng" dirty="0">
                <a:solidFill>
                  <a:schemeClr val="tx1"/>
                </a:solidFill>
                <a:effectLst/>
                <a:latin typeface="SegoeUIVariable"/>
              </a:rPr>
              <a:t>Ramandeep Kaur, Arshdeep Singh</a:t>
            </a:r>
          </a:p>
          <a:p>
            <a:pPr marL="305435" indent="-305435" algn="just"/>
            <a:r>
              <a:rPr lang="en-US" sz="2000" b="0" i="0" dirty="0">
                <a:solidFill>
                  <a:schemeClr val="tx1"/>
                </a:solidFill>
                <a:effectLst/>
                <a:latin typeface="SegoeUIVariable"/>
                <a:hlinkClick r:id="rId4">
                  <a:extLst>
                    <a:ext uri="{A12FA001-AC4F-418D-AE19-62706E023703}">
                      <ahyp:hlinkClr xmlns:ahyp="http://schemas.microsoft.com/office/drawing/2018/hyperlinkcolor" val="tx"/>
                    </a:ext>
                  </a:extLst>
                </a:hlinkClick>
              </a:rPr>
              <a:t>A Study of Various Steganographic Techniques Used for Information Hiding </a:t>
            </a:r>
            <a:r>
              <a:rPr lang="en-US" sz="2000" b="0" i="0" u="sng" dirty="0">
                <a:solidFill>
                  <a:schemeClr val="tx1"/>
                </a:solidFill>
                <a:effectLst/>
                <a:latin typeface="SegoeUIVariable"/>
                <a:hlinkClick r:id="rId4">
                  <a:extLst>
                    <a:ext uri="{A12FA001-AC4F-418D-AE19-62706E023703}">
                      <ahyp:hlinkClr xmlns:ahyp="http://schemas.microsoft.com/office/drawing/2018/hyperlinkcolor" val="tx"/>
                    </a:ext>
                  </a:extLst>
                </a:hlinkClick>
              </a:rPr>
              <a:t>–</a:t>
            </a:r>
            <a:r>
              <a:rPr lang="en-US" sz="2000" b="0" i="0" u="sng" dirty="0">
                <a:solidFill>
                  <a:schemeClr val="tx1"/>
                </a:solidFill>
                <a:effectLst/>
                <a:latin typeface="SegoeUIVariable"/>
              </a:rPr>
              <a:t> C.P. Sumathi, </a:t>
            </a:r>
            <a:r>
              <a:rPr lang="en-US" sz="2000" b="0" i="0" u="sng" dirty="0" err="1">
                <a:solidFill>
                  <a:schemeClr val="tx1"/>
                </a:solidFill>
                <a:effectLst/>
                <a:latin typeface="SegoeUIVariable"/>
              </a:rPr>
              <a:t>T.Santanam</a:t>
            </a:r>
            <a:r>
              <a:rPr lang="en-US" sz="2000" b="0" i="0" u="sng" dirty="0">
                <a:solidFill>
                  <a:schemeClr val="tx1"/>
                </a:solidFill>
                <a:effectLst/>
                <a:latin typeface="SegoeUIVariable"/>
              </a:rPr>
              <a:t> and </a:t>
            </a:r>
            <a:r>
              <a:rPr lang="en-US" sz="2000" b="0" i="0" u="sng" dirty="0" err="1">
                <a:solidFill>
                  <a:schemeClr val="tx1"/>
                </a:solidFill>
                <a:effectLst/>
                <a:latin typeface="SegoeUIVariable"/>
              </a:rPr>
              <a:t>G.Umamaheshwari</a:t>
            </a:r>
            <a:r>
              <a:rPr lang="en-US" sz="2000" b="0" i="0" u="sng" dirty="0">
                <a:solidFill>
                  <a:schemeClr val="tx1"/>
                </a:solidFill>
                <a:effectLst/>
                <a:latin typeface="SegoeUIVariable"/>
              </a:rPr>
              <a:t> </a:t>
            </a:r>
          </a:p>
        </p:txBody>
      </p:sp>
    </p:spTree>
    <p:extLst>
      <p:ext uri="{BB962C8B-B14F-4D97-AF65-F5344CB8AC3E}">
        <p14:creationId xmlns:p14="http://schemas.microsoft.com/office/powerpoint/2010/main" val="4194098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 - Keylogger</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2067" y="352728"/>
            <a:ext cx="11029615" cy="6057904"/>
          </a:xfrm>
        </p:spPr>
        <p:txBody>
          <a:bodyPr>
            <a:normAutofit/>
          </a:bodyPr>
          <a:lstStyle/>
          <a:p>
            <a:pPr marL="0" indent="0" algn="just">
              <a:buNone/>
            </a:pPr>
            <a:r>
              <a:rPr lang="en-US" sz="2000" b="0" i="0" dirty="0">
                <a:solidFill>
                  <a:srgbClr val="0D0D0D"/>
                </a:solidFill>
                <a:effectLst/>
              </a:rPr>
              <a:t>With the increasing reliance on digital communication and sensitive information being exchanged online, there is a growing need for robust security measures to protect user data.  Thus we need to Design and develop a secure keylogger application to monitor user keystrokes for legitimate purposes, such as employee productivity tracking or parental control, while ensuring data encryption, user privacy, evasion of detection by antivirus software, ethical use cases, and cross-platform compatibility.</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KEYLOGGER</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Content Placeholder 1">
            <a:extLst>
              <a:ext uri="{FF2B5EF4-FFF2-40B4-BE49-F238E27FC236}">
                <a16:creationId xmlns:a16="http://schemas.microsoft.com/office/drawing/2014/main" id="{4A1AF6C7-3187-325C-CCD3-AEBD48289F23}"/>
              </a:ext>
            </a:extLst>
          </p:cNvPr>
          <p:cNvSpPr txBox="1">
            <a:spLocks/>
          </p:cNvSpPr>
          <p:nvPr/>
        </p:nvSpPr>
        <p:spPr>
          <a:xfrm>
            <a:off x="255640" y="815703"/>
            <a:ext cx="11355168" cy="5752245"/>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dirty="0"/>
          </a:p>
          <a:p>
            <a:pPr marL="305435" indent="-305435" algn="just"/>
            <a:r>
              <a:rPr lang="en-US" sz="1800" dirty="0"/>
              <a:t>1. Objective Definition: Clearly define the objective of the keylogger project, such as monitoring user activity on a computer system for security or research purposes.</a:t>
            </a:r>
          </a:p>
          <a:p>
            <a:pPr marL="305435" indent="-305435" algn="just"/>
            <a:r>
              <a:rPr lang="en-US" sz="1800" dirty="0"/>
              <a:t>2. Technology Selection: Choose appropriate technologies for keylogger implementation, considering factors like compatibility, reliability, and stealthiness. Common options include programming languages like Python or C++, and libraries like </a:t>
            </a:r>
            <a:r>
              <a:rPr lang="en-US" sz="1800" dirty="0" err="1"/>
              <a:t>pyHook</a:t>
            </a:r>
            <a:r>
              <a:rPr lang="en-US" sz="1800" dirty="0"/>
              <a:t> or WinAPI for Windows systems.</a:t>
            </a:r>
          </a:p>
          <a:p>
            <a:pPr marL="305435" indent="-305435" algn="just"/>
            <a:r>
              <a:rPr lang="en-US" sz="1800" dirty="0"/>
              <a:t>3. Functionality Design: Outline the key functionalities of the keylogger, such as capturing keystrokes, logging application usage and recording clipboard activity.</a:t>
            </a:r>
          </a:p>
          <a:p>
            <a:pPr marL="305435" indent="-305435" algn="just"/>
            <a:r>
              <a:rPr lang="en-US" sz="1800" dirty="0"/>
              <a:t>4. User Interface (UI): Decide whether the keylogger will have a user interface for configuration and monitoring purposes. If so, design a simple and intuitive UI that allows users to start/stop logging, view logs, and configure settings like log frequency and output format.</a:t>
            </a:r>
          </a:p>
          <a:p>
            <a:pPr marL="305435" indent="-305435" algn="just"/>
            <a:r>
              <a:rPr lang="en-US" sz="1800" dirty="0"/>
              <a:t>5. Testing and Validation:  Plan for rigorous testing to ensure the keylogger functions as intended across different operating systems and scenarios. Conduct validation tests to verify that the keylogger accurately captures and logs user activity without causing system instability or interference.</a:t>
            </a:r>
          </a:p>
          <a:p>
            <a:pPr marL="305435" indent="-305435" algn="just"/>
            <a:r>
              <a:rPr lang="en-US" sz="1800" dirty="0"/>
              <a:t>6. Documentation and Deployment: Prepare comprehensive documentation detailing the installation, configuration, and usage of the keylogger. Develop deployment strategies to distribute the keylogger to target systems securely and efficiently. By following these steps, the proposed system and solution for the keylogger project can be effectively planned and implemented, addressing key considerations such as functionality, security, and usability.</a:t>
            </a:r>
            <a:endParaRPr lang="en-IN" sz="1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 - KEYLOGGER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buNone/>
            </a:pPr>
            <a:r>
              <a:rPr lang="en-US" sz="1800" dirty="0">
                <a:solidFill>
                  <a:srgbClr val="0F0F0F"/>
                </a:solidFill>
              </a:rPr>
              <a:t>A system approach for the keylogger project involves recognizing it as a complex system comprising various interconnected elements. Firstly, clearly define the project's objectives, such as monitoring user activity for security or research purposes, and identify stakeholders' requirements. Analyze the components of the keylogger system, including technology selection, functionality design, and data security measures, understanding their interrelationships and dependencies. Adopt a holistic perspective by considering how changes in one component affect others and the overall project outcome. Apply systems thinking principles to anticipate potential issues, such as data privacy concerns or system compatibility issues, and iteratively improve the project's design and implementation based on continuous feedback and evaluation. By embracing a system approach, the keylogger project can be planned and executed more effectively, ensuring alignment with objectives and stakeholders' needs while addressing the complexity inherent in monitoring user activity on computer systems.</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Autofit/>
          </a:bodyPr>
          <a:lstStyle/>
          <a:p>
            <a:r>
              <a:rPr lang="en-US" sz="3800" b="1" dirty="0">
                <a:solidFill>
                  <a:schemeClr val="accent1"/>
                </a:solidFill>
                <a:latin typeface="Arial"/>
                <a:ea typeface="+mj-lt"/>
                <a:cs typeface="Arial"/>
              </a:rPr>
              <a:t>Algorithm &amp; Deployment - KEYLOGGER</a:t>
            </a:r>
            <a:endParaRPr lang="en-US" sz="38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lgn="just"/>
            <a:r>
              <a:rPr lang="en-US" sz="2000" dirty="0"/>
              <a:t>1. Algorithm Selection: Algorithms Implemented include various functions : Initialization, Key Press Event, Key Release Event, Start Keylogger Function and Stop Keylogger Function.</a:t>
            </a:r>
          </a:p>
          <a:p>
            <a:pPr marL="305435" indent="-305435" algn="just"/>
            <a:r>
              <a:rPr lang="en-US" sz="2000" dirty="0"/>
              <a:t>2. Data Input: Capture various types of user interactions, including keystrokes, application usage, screenshots (if needed), and clipboard activity, to provide comprehensive monitoring.</a:t>
            </a:r>
          </a:p>
          <a:p>
            <a:pPr marL="305435" indent="-305435" algn="just"/>
            <a:r>
              <a:rPr lang="en-US" sz="2000" dirty="0"/>
              <a:t>3. Training Process: Collect labeled or unlabeled data, extract relevant features, select appropriate machine learning models, train them using the data, and validate their performance to optimize for accurate prediction.</a:t>
            </a:r>
          </a:p>
          <a:p>
            <a:pPr marL="305435" indent="-305435" algn="just"/>
            <a:r>
              <a:rPr lang="en-US" sz="2000" dirty="0"/>
              <a:t>4. Prediction Process: Implement algorithms for real-time monitoring, anomaly detection, and contextual analysis to capture user activities, detect anomalies, and generate reports summarizing the findings.</a:t>
            </a: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 keylogger</a:t>
            </a:r>
            <a:endParaRPr lang="en-US" dirty="0"/>
          </a:p>
        </p:txBody>
      </p:sp>
      <p:pic>
        <p:nvPicPr>
          <p:cNvPr id="4" name="Content Placeholder 3">
            <a:extLst>
              <a:ext uri="{FF2B5EF4-FFF2-40B4-BE49-F238E27FC236}">
                <a16:creationId xmlns:a16="http://schemas.microsoft.com/office/drawing/2014/main" id="{B6CBF71C-70CC-BF2B-5A09-83F5456D1EE6}"/>
              </a:ext>
            </a:extLst>
          </p:cNvPr>
          <p:cNvPicPr>
            <a:picLocks noGrp="1" noChangeAspect="1"/>
          </p:cNvPicPr>
          <p:nvPr>
            <p:ph idx="1"/>
          </p:nvPr>
        </p:nvPicPr>
        <p:blipFill>
          <a:blip r:embed="rId2"/>
          <a:stretch>
            <a:fillRect/>
          </a:stretch>
        </p:blipFill>
        <p:spPr>
          <a:xfrm>
            <a:off x="685904" y="1450672"/>
            <a:ext cx="2611131" cy="3160657"/>
          </a:xfrm>
        </p:spPr>
      </p:pic>
      <p:pic>
        <p:nvPicPr>
          <p:cNvPr id="7" name="Picture 6">
            <a:extLst>
              <a:ext uri="{FF2B5EF4-FFF2-40B4-BE49-F238E27FC236}">
                <a16:creationId xmlns:a16="http://schemas.microsoft.com/office/drawing/2014/main" id="{FDE213A1-C83F-D44B-1E7B-325DDA764A2E}"/>
              </a:ext>
            </a:extLst>
          </p:cNvPr>
          <p:cNvPicPr>
            <a:picLocks noChangeAspect="1"/>
          </p:cNvPicPr>
          <p:nvPr/>
        </p:nvPicPr>
        <p:blipFill>
          <a:blip r:embed="rId3"/>
          <a:stretch>
            <a:fillRect/>
          </a:stretch>
        </p:blipFill>
        <p:spPr>
          <a:xfrm>
            <a:off x="4157608" y="1347812"/>
            <a:ext cx="2611131" cy="3160656"/>
          </a:xfrm>
          <a:prstGeom prst="rect">
            <a:avLst/>
          </a:prstGeom>
        </p:spPr>
      </p:pic>
      <p:pic>
        <p:nvPicPr>
          <p:cNvPr id="9" name="Picture 8">
            <a:extLst>
              <a:ext uri="{FF2B5EF4-FFF2-40B4-BE49-F238E27FC236}">
                <a16:creationId xmlns:a16="http://schemas.microsoft.com/office/drawing/2014/main" id="{57A37D60-C8F0-CDA3-E4C6-849127478340}"/>
              </a:ext>
            </a:extLst>
          </p:cNvPr>
          <p:cNvPicPr>
            <a:picLocks noChangeAspect="1"/>
          </p:cNvPicPr>
          <p:nvPr/>
        </p:nvPicPr>
        <p:blipFill>
          <a:blip r:embed="rId4"/>
          <a:stretch>
            <a:fillRect/>
          </a:stretch>
        </p:blipFill>
        <p:spPr>
          <a:xfrm>
            <a:off x="7629314" y="1232452"/>
            <a:ext cx="2910868" cy="3276016"/>
          </a:xfrm>
          <a:prstGeom prst="rect">
            <a:avLst/>
          </a:prstGeom>
        </p:spPr>
      </p:pic>
      <p:pic>
        <p:nvPicPr>
          <p:cNvPr id="3" name="Picture 2">
            <a:extLst>
              <a:ext uri="{FF2B5EF4-FFF2-40B4-BE49-F238E27FC236}">
                <a16:creationId xmlns:a16="http://schemas.microsoft.com/office/drawing/2014/main" id="{BC04CAE4-AC16-EC9E-CCC7-EC602AAB3006}"/>
              </a:ext>
            </a:extLst>
          </p:cNvPr>
          <p:cNvPicPr>
            <a:picLocks noChangeAspect="1"/>
          </p:cNvPicPr>
          <p:nvPr/>
        </p:nvPicPr>
        <p:blipFill>
          <a:blip r:embed="rId5"/>
          <a:stretch>
            <a:fillRect/>
          </a:stretch>
        </p:blipFill>
        <p:spPr>
          <a:xfrm>
            <a:off x="0" y="5016641"/>
            <a:ext cx="12192000" cy="77298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 KEYLOGGER</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t>In conclusion, the keylogger project successfully demonstrates its capability to monitor and log user activities on a computer system. Through meticulous algorithm selection and rigorous training processes, the keylogger accurately captures keystrokes, application usage, and other interactions. Real-time monitoring and anomaly detection functionalities enable timely identification of suspicious behavior or security threats. The project highlights the importance of balancing functionality with user privacy and data security, implementing measures such as encryption and access controls. Overall, the keylogger project provides valuable insights into user behavior, serving as a versatile tool for security monitoring, research, or parental control purposes.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lgn="just"/>
            <a:r>
              <a:rPr lang="en-US" sz="2000" dirty="0"/>
              <a:t>In terms of future scope, the keylogger project offers avenues for advancement through various means. These include implementing advanced machine learning techniques to enhance anomaly detection and pattern recognition accuracy. Cross-platform compatibility can be explored to extend monitoring capabilities to diverse operating systems, while integrating cloud-based storage and analysis could streamline logging and real-time monitoring across multiple devices. Enhancements to the user interface for improved usability and customization, alongside the exploration of additional data sources like mouse movements or system events, could deepen insights into user behavior.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 - KEYLOGGER</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206</TotalTime>
  <Words>1821</Words>
  <Application>Microsoft Office PowerPoint</Application>
  <PresentationFormat>Widescreen</PresentationFormat>
  <Paragraphs>68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SegoeUIVariable</vt:lpstr>
      <vt:lpstr>Wingdings 2</vt:lpstr>
      <vt:lpstr>DividendVTI</vt:lpstr>
      <vt:lpstr>KEYLOGGER AND STEGANOGRAPHY</vt:lpstr>
      <vt:lpstr>OUTLINE</vt:lpstr>
      <vt:lpstr>Problem Statement - Keylogger</vt:lpstr>
      <vt:lpstr>Proposed Solution - KEYLOGGER</vt:lpstr>
      <vt:lpstr>System  Approach - KEYLOGGER</vt:lpstr>
      <vt:lpstr>Algorithm &amp; Deployment - KEYLOGGER</vt:lpstr>
      <vt:lpstr>Result - keylogger</vt:lpstr>
      <vt:lpstr>Conclusion - KEYLOGGER</vt:lpstr>
      <vt:lpstr>PowerPoint Presentation</vt:lpstr>
      <vt:lpstr>References - keylogger</vt:lpstr>
      <vt:lpstr>Problem Statement - STEGANOGRAPHY</vt:lpstr>
      <vt:lpstr>Proposed Solution - STEGANOGRAPHY</vt:lpstr>
      <vt:lpstr>System  Approach - STEGANOGRAPHY</vt:lpstr>
      <vt:lpstr>Algorithm &amp; Deployment - STEGANOGRAPHY</vt:lpstr>
      <vt:lpstr>Result - STEGANOGRAPHY</vt:lpstr>
      <vt:lpstr>Conclusion - STEGANOGRAPHY</vt:lpstr>
      <vt:lpstr>PowerPoint Presentation</vt:lpstr>
      <vt:lpstr>References - STEAGANOGRAPHY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Gogilarasan S</cp:lastModifiedBy>
  <cp:revision>23</cp:revision>
  <dcterms:created xsi:type="dcterms:W3CDTF">2021-05-26T16:50:10Z</dcterms:created>
  <dcterms:modified xsi:type="dcterms:W3CDTF">2024-04-05T16:45:52Z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