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A03B714-E9D5-4364-A0D6-A99490331A9B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C21B30F-9AFD-421E-A9DA-64320F98A3E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8411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B714-E9D5-4364-A0D6-A99490331A9B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1B30F-9AFD-421E-A9DA-64320F98A3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4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B714-E9D5-4364-A0D6-A99490331A9B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1B30F-9AFD-421E-A9DA-64320F98A3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5852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B714-E9D5-4364-A0D6-A99490331A9B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1B30F-9AFD-421E-A9DA-64320F98A3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762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B714-E9D5-4364-A0D6-A99490331A9B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1B30F-9AFD-421E-A9DA-64320F98A3E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5141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B714-E9D5-4364-A0D6-A99490331A9B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1B30F-9AFD-421E-A9DA-64320F98A3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5411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B714-E9D5-4364-A0D6-A99490331A9B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1B30F-9AFD-421E-A9DA-64320F98A3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66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B714-E9D5-4364-A0D6-A99490331A9B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1B30F-9AFD-421E-A9DA-64320F98A3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482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B714-E9D5-4364-A0D6-A99490331A9B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1B30F-9AFD-421E-A9DA-64320F98A3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6752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B714-E9D5-4364-A0D6-A99490331A9B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1B30F-9AFD-421E-A9DA-64320F98A3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856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B714-E9D5-4364-A0D6-A99490331A9B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1B30F-9AFD-421E-A9DA-64320F98A3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622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A03B714-E9D5-4364-A0D6-A99490331A9B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C21B30F-9AFD-421E-A9DA-64320F98A3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3929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D8F9C2-3368-4156-8191-BC58A3A76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1100"/>
            <a:ext cx="9144000" cy="3610058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Первичный «разбор полетов» рейсов из Анапы на зимний период 2017 года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709EBC-0E89-4F4C-A862-B582D5354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52234"/>
            <a:ext cx="9144000" cy="837323"/>
          </a:xfrm>
        </p:spPr>
        <p:txBody>
          <a:bodyPr>
            <a:normAutofit/>
          </a:bodyPr>
          <a:lstStyle/>
          <a:p>
            <a:pPr algn="r"/>
            <a:r>
              <a:rPr lang="ru-RU" dirty="0"/>
              <a:t>Скорректируем расходы и отметим новогодние праздники спокойно </a:t>
            </a:r>
            <a:r>
              <a:rPr lang="ru-RU" dirty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1437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7A920F-4460-4F10-A330-F9E1B020D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272831"/>
            <a:ext cx="3962400" cy="1764631"/>
          </a:xfrm>
        </p:spPr>
        <p:txBody>
          <a:bodyPr>
            <a:normAutofit fontScale="90000"/>
          </a:bodyPr>
          <a:lstStyle/>
          <a:p>
            <a:r>
              <a:rPr lang="ru-RU" dirty="0"/>
              <a:t>Структура всех полученных данных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E2C2637-6F83-40BC-AE0D-33F5BBBDC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716" y="10658"/>
            <a:ext cx="5438273" cy="6836686"/>
          </a:xfrm>
        </p:spPr>
      </p:pic>
    </p:spTree>
    <p:extLst>
      <p:ext uri="{BB962C8B-B14F-4D97-AF65-F5344CB8AC3E}">
        <p14:creationId xmlns:p14="http://schemas.microsoft.com/office/powerpoint/2010/main" val="3582473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65A936-B61E-4F41-B2D9-D6B2B3AB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260" y="751076"/>
            <a:ext cx="7186865" cy="821050"/>
          </a:xfrm>
        </p:spPr>
        <p:txBody>
          <a:bodyPr>
            <a:noAutofit/>
          </a:bodyPr>
          <a:lstStyle/>
          <a:p>
            <a:r>
              <a:rPr lang="ru-RU" sz="4800" b="1" dirty="0"/>
              <a:t>Заострим внимание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E1FCB3-66D5-4CA5-B44C-A47B47504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260" y="2577660"/>
            <a:ext cx="10395285" cy="3529264"/>
          </a:xfrm>
        </p:spPr>
        <p:txBody>
          <a:bodyPr>
            <a:normAutofit/>
          </a:bodyPr>
          <a:lstStyle/>
          <a:p>
            <a:r>
              <a:rPr lang="en-US" sz="3200" dirty="0" err="1"/>
              <a:t>flight_duration</a:t>
            </a:r>
            <a:r>
              <a:rPr lang="en-US" sz="3200" dirty="0"/>
              <a:t> – </a:t>
            </a:r>
            <a:r>
              <a:rPr lang="ru-RU" sz="3200" dirty="0"/>
              <a:t>при наличии информации по расходу и цен на топливо</a:t>
            </a:r>
            <a:r>
              <a:rPr lang="en-US" sz="3200" dirty="0"/>
              <a:t>, </a:t>
            </a:r>
            <a:r>
              <a:rPr lang="ru-RU" sz="3200" dirty="0"/>
              <a:t>можно сформировать крайне информативный признак по затратам</a:t>
            </a:r>
          </a:p>
          <a:p>
            <a:r>
              <a:rPr lang="en-US" sz="3200" dirty="0" err="1"/>
              <a:t>economy_seats</a:t>
            </a:r>
            <a:r>
              <a:rPr lang="en-US" sz="3200" dirty="0"/>
              <a:t>/</a:t>
            </a:r>
            <a:r>
              <a:rPr lang="en-US" sz="3200" dirty="0" err="1"/>
              <a:t>business_seats</a:t>
            </a:r>
            <a:r>
              <a:rPr lang="en-US" sz="3200" dirty="0"/>
              <a:t> – </a:t>
            </a:r>
            <a:r>
              <a:rPr lang="ru-RU" sz="3200" dirty="0"/>
              <a:t>затраты на страховку, питание(если оно включено в перелет)</a:t>
            </a:r>
          </a:p>
        </p:txBody>
      </p:sp>
    </p:spTree>
    <p:extLst>
      <p:ext uri="{BB962C8B-B14F-4D97-AF65-F5344CB8AC3E}">
        <p14:creationId xmlns:p14="http://schemas.microsoft.com/office/powerpoint/2010/main" val="1349729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CB8FED-2C0A-4574-A2B5-87B2AE6F1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842" y="352926"/>
            <a:ext cx="10633670" cy="962527"/>
          </a:xfrm>
        </p:spPr>
        <p:txBody>
          <a:bodyPr/>
          <a:lstStyle/>
          <a:p>
            <a:r>
              <a:rPr lang="ru-RU" dirty="0"/>
              <a:t>Стоит добавить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EDAAA0-C616-4416-B4C7-FE47BF77F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842" y="1929148"/>
            <a:ext cx="9536390" cy="4575926"/>
          </a:xfrm>
        </p:spPr>
        <p:txBody>
          <a:bodyPr>
            <a:normAutofit/>
          </a:bodyPr>
          <a:lstStyle/>
          <a:p>
            <a:r>
              <a:rPr lang="ru-RU" sz="3200" dirty="0"/>
              <a:t>признак отражающий средства, которые мы потратим на зарплату экипажа, в данном случае нужно будет учесть такие показатели как часы, проведенные пилотами в небе</a:t>
            </a:r>
          </a:p>
          <a:p>
            <a:r>
              <a:rPr lang="ru-RU" sz="3200" dirty="0">
                <a:solidFill>
                  <a:srgbClr val="474747"/>
                </a:solidFill>
              </a:rPr>
              <a:t>информацию по налогообложению авиаперевозок</a:t>
            </a:r>
            <a:endParaRPr lang="ru-RU" sz="3200" b="0" i="0" dirty="0">
              <a:solidFill>
                <a:srgbClr val="474747"/>
              </a:solidFill>
              <a:effectLst/>
            </a:endParaRP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483917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6EC6E7-5D87-497B-8043-8D8C9D634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прибыльности рейсов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9E1103-81F0-4A58-BBD1-FB74530D9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197769"/>
            <a:ext cx="8595360" cy="3978442"/>
          </a:xfrm>
        </p:spPr>
        <p:txBody>
          <a:bodyPr>
            <a:normAutofit/>
          </a:bodyPr>
          <a:lstStyle/>
          <a:p>
            <a:r>
              <a:rPr lang="ru-RU" sz="2800" dirty="0"/>
              <a:t>При добавлении всего вышеперечисленного можно сразу же рассчитать чистую прибыль</a:t>
            </a:r>
          </a:p>
          <a:p>
            <a:r>
              <a:rPr lang="ru-RU" sz="2800" dirty="0"/>
              <a:t>Затем провести аналитику в какие конкретно интервалы зимой невыгодно отправлять самолеты из Анапы</a:t>
            </a:r>
          </a:p>
          <a:p>
            <a:r>
              <a:rPr lang="ru-RU" sz="2800" dirty="0"/>
              <a:t>Заменить в каких-то рейсах самолеты на </a:t>
            </a:r>
            <a:r>
              <a:rPr lang="ru-RU" sz="2800" dirty="0" err="1"/>
              <a:t>менеезатратные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668642423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87</TotalTime>
  <Words>133</Words>
  <Application>Microsoft Office PowerPoint</Application>
  <PresentationFormat>Широкоэкранный</PresentationFormat>
  <Paragraphs>13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Cambria Math</vt:lpstr>
      <vt:lpstr>Century Schoolbook</vt:lpstr>
      <vt:lpstr>Wingdings 2</vt:lpstr>
      <vt:lpstr>Вид</vt:lpstr>
      <vt:lpstr>Первичный «разбор полетов» рейсов из Анапы на зимний период 2017 года</vt:lpstr>
      <vt:lpstr>Структура всех полученных данных</vt:lpstr>
      <vt:lpstr>Заострим внимание</vt:lpstr>
      <vt:lpstr>Стоит добавить</vt:lpstr>
      <vt:lpstr>Оценка прибыльности рейсов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Первичная аналитика рейсов из Анапы на зимний период 2017 года</dc:title>
  <dc:creator>Георгий Куимов</dc:creator>
  <cp:lastModifiedBy>Георгий Куимов</cp:lastModifiedBy>
  <cp:revision>5</cp:revision>
  <dcterms:created xsi:type="dcterms:W3CDTF">2021-05-12T15:19:09Z</dcterms:created>
  <dcterms:modified xsi:type="dcterms:W3CDTF">2021-05-12T16:46:30Z</dcterms:modified>
</cp:coreProperties>
</file>