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FBA4-8DCA-5B48-B291-F748148B3E0A}" type="datetimeFigureOut">
              <a:rPr lang="en-US" smtClean="0"/>
              <a:t>27/09/17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18E3-C9FE-0C4C-9F8B-24B7FF189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27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FBA4-8DCA-5B48-B291-F748148B3E0A}" type="datetimeFigureOut">
              <a:rPr lang="en-US" smtClean="0"/>
              <a:t>27/09/17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18E3-C9FE-0C4C-9F8B-24B7FF189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92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FBA4-8DCA-5B48-B291-F748148B3E0A}" type="datetimeFigureOut">
              <a:rPr lang="en-US" smtClean="0"/>
              <a:t>27/09/17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18E3-C9FE-0C4C-9F8B-24B7FF189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36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FBA4-8DCA-5B48-B291-F748148B3E0A}" type="datetimeFigureOut">
              <a:rPr lang="en-US" smtClean="0"/>
              <a:t>27/09/17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18E3-C9FE-0C4C-9F8B-24B7FF189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6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FBA4-8DCA-5B48-B291-F748148B3E0A}" type="datetimeFigureOut">
              <a:rPr lang="en-US" smtClean="0"/>
              <a:t>27/09/17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18E3-C9FE-0C4C-9F8B-24B7FF189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5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FBA4-8DCA-5B48-B291-F748148B3E0A}" type="datetimeFigureOut">
              <a:rPr lang="en-US" smtClean="0"/>
              <a:t>27/09/17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18E3-C9FE-0C4C-9F8B-24B7FF189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56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FBA4-8DCA-5B48-B291-F748148B3E0A}" type="datetimeFigureOut">
              <a:rPr lang="en-US" smtClean="0"/>
              <a:t>27/09/17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18E3-C9FE-0C4C-9F8B-24B7FF189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51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FBA4-8DCA-5B48-B291-F748148B3E0A}" type="datetimeFigureOut">
              <a:rPr lang="en-US" smtClean="0"/>
              <a:t>27/09/17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18E3-C9FE-0C4C-9F8B-24B7FF189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1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FBA4-8DCA-5B48-B291-F748148B3E0A}" type="datetimeFigureOut">
              <a:rPr lang="en-US" smtClean="0"/>
              <a:t>27/09/17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18E3-C9FE-0C4C-9F8B-24B7FF189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8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FBA4-8DCA-5B48-B291-F748148B3E0A}" type="datetimeFigureOut">
              <a:rPr lang="en-US" smtClean="0"/>
              <a:t>27/09/17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18E3-C9FE-0C4C-9F8B-24B7FF189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37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FBA4-8DCA-5B48-B291-F748148B3E0A}" type="datetimeFigureOut">
              <a:rPr lang="en-US" smtClean="0"/>
              <a:t>27/09/17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18E3-C9FE-0C4C-9F8B-24B7FF189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68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EFBA4-8DCA-5B48-B291-F748148B3E0A}" type="datetimeFigureOut">
              <a:rPr lang="en-US" smtClean="0"/>
              <a:t>27/09/17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218E3-C9FE-0C4C-9F8B-24B7FF189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7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7-09-27 at 15.49.1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3"/>
          <a:stretch/>
        </p:blipFill>
        <p:spPr>
          <a:xfrm>
            <a:off x="0" y="566043"/>
            <a:ext cx="9158399" cy="55721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45167" y="6500945"/>
            <a:ext cx="4499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Anna </a:t>
            </a:r>
            <a:r>
              <a:rPr lang="en-US" sz="1400" dirty="0" err="1" smtClean="0"/>
              <a:t>Gogleva</a:t>
            </a:r>
            <a:r>
              <a:rPr lang="en-US" sz="1400" dirty="0" smtClean="0"/>
              <a:t>, Hugo Tavares, Sandra Cortijo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532340" y="6140671"/>
            <a:ext cx="630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Cambridge Bioinformatics </a:t>
            </a:r>
            <a:r>
              <a:rPr lang="en-US" dirty="0" err="1" smtClean="0"/>
              <a:t>Hackathon</a:t>
            </a:r>
            <a:r>
              <a:rPr lang="en-US" dirty="0"/>
              <a:t>	</a:t>
            </a:r>
            <a:r>
              <a:rPr lang="en-US" dirty="0" smtClean="0"/>
              <a:t>25-27 September 2017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71140" y="85384"/>
            <a:ext cx="68080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4"/>
                </a:solidFill>
              </a:rPr>
              <a:t>Shiny app for interactive visualization of expression data </a:t>
            </a:r>
            <a:endParaRPr lang="en-US" sz="2200" b="1" dirty="0">
              <a:solidFill>
                <a:schemeClr val="accent4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500945"/>
            <a:ext cx="40504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https://</a:t>
            </a:r>
            <a:r>
              <a:rPr lang="en-US" sz="1400" dirty="0" err="1" smtClean="0"/>
              <a:t>github.com</a:t>
            </a:r>
            <a:r>
              <a:rPr lang="en-US" sz="1400" dirty="0" smtClean="0"/>
              <a:t>/</a:t>
            </a:r>
            <a:r>
              <a:rPr lang="en-US" sz="1400" dirty="0" err="1" smtClean="0"/>
              <a:t>gogleva</a:t>
            </a:r>
            <a:r>
              <a:rPr lang="en-US" sz="1400" dirty="0" smtClean="0"/>
              <a:t>/</a:t>
            </a:r>
            <a:r>
              <a:rPr lang="en-US" sz="1400" dirty="0" err="1" smtClean="0"/>
              <a:t>shiny_transcriptomes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65218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28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2017-09-27T14:43:43Z</dcterms:created>
  <dcterms:modified xsi:type="dcterms:W3CDTF">2017-09-27T14:54:41Z</dcterms:modified>
</cp:coreProperties>
</file>