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e95c683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e95c683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e95c683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e95c683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e95c683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e95c683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e95c683a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e95c683a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95c683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95c683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95c683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95c683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s.facebook.com/playbugg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CSCB862 Проект по практическо въведение в софтуерното тестване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F95722 Георги Ивов Димитров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" y="3705600"/>
            <a:ext cx="542500" cy="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Относно обектът на тестването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Интерактивен софтуер - Игра, интегрирана в социалната мрежа Facebook </a:t>
            </a:r>
            <a:r>
              <a:rPr lang="bg" u="sng">
                <a:solidFill>
                  <a:schemeClr val="hlink"/>
                </a:solidFill>
                <a:hlinkClick r:id="rId3"/>
              </a:rPr>
              <a:t>Buggle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Ключови свойства</a:t>
            </a:r>
            <a:r>
              <a:rPr lang="bg"/>
              <a:t> </a:t>
            </a:r>
            <a:r>
              <a:rPr lang="bg"/>
              <a:t>- Интерактивност, достъпност, съвместимост, устойчивост и локализация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Цел - Възможно най-голяма база от потребители/играчи, потенциални плащащи си клиенти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Методика на тестване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Functional - валидиране на основни и разширени функционалности на играта. Удостоверяване с Facebook профил, зареждане на ниво, изиграване. Работа под различни среди и платформи. Симулиране на променливи условия.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UI - съвместимост с различни по вид устройства (десктоп, мобилни платформи), разнообразни резолюции.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Localization - валидиране на преводи, форматиране на дати, адреси, парични стойности и т.н.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Резултати от проведените тестове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0" y="1919075"/>
            <a:ext cx="408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691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Софтуерът изпълнява основната си функционалност.</a:t>
            </a:r>
            <a:endParaRPr/>
          </a:p>
          <a:p>
            <a:pPr indent="0" lvl="0" marL="1691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Основни проблеми: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bg"/>
              <a:t>Липса на всякакъв вид локализация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/>
              <a:t>Липса на адаптивен дизайн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/>
              <a:t>Проблеми с работата под мобилни платформи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/>
              <a:t>Неустойчивост при променливи мрежови условия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Доклади за дефекти - 8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75" y="2002657"/>
            <a:ext cx="4112775" cy="2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Перспектива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Внимателен анализ на афектирания брой клиенти спрямо статистически данни за потребителите на играта (тип устройство, резолюция, държава и език) трябва да бъде предоставен на заинтересованите страни. Захранени с тази информация, те могат, спрямо наличните бизнес възможности (време, бюджет, персонал, приоритети), да вземат информирано решение за редът на решаване и приоритизиране на дефектите.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Решаването им би разширило използваемостта на софтуера осезаемо, което би довело до по-голяма потребителска база от различни страни, с различни устройства и условия.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" y="3705600"/>
            <a:ext cx="542500" cy="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вниманието.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subTitle"/>
          </p:nvPr>
        </p:nvSpPr>
        <p:spPr>
          <a:xfrm>
            <a:off x="460950" y="30793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>
                <a:solidFill>
                  <a:schemeClr val="lt1"/>
                </a:solidFill>
              </a:rPr>
              <a:t>F95722 Георги Ивов Димитров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" y="3705600"/>
            <a:ext cx="542500" cy="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