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8" r:id="rId7"/>
    <p:sldId id="292" r:id="rId8"/>
    <p:sldId id="273" r:id="rId9"/>
    <p:sldId id="291" r:id="rId10"/>
    <p:sldId id="29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4B4"/>
    <a:srgbClr val="3B0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2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509F6B-6A19-48BB-945B-B37548C3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D2363F6-ED0A-45E1-B6B5-47CCB1DF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de-DE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A1ADC99-8730-4AD3-9049-FA386D5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237FEF0-557F-44ED-A25E-D609EC36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2AD1267-9FF9-4BEA-864E-DE3EEB71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6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2B88AD-757D-4A22-9BF3-7125FD60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6D711BC-3E93-4DE0-A425-33DBA52E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02EC4FB-D50C-4321-8E16-9475B73D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25D97D-2162-4A88-9786-155BBA57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DD45FE-7B3D-4617-9317-37690635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016F366F-D1C7-4DEC-9D93-D122AC11B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CB3D4B8-2F1D-4045-8F67-CA7F0B9E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3D609A1-5148-48CE-B257-51A6ADA7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7DC0924-BCA7-46BF-A7BB-7870A92C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6FCD553-A209-48E7-B2F9-B0197F3E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8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600598-13F1-4024-AA65-AAF95AB8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7C26EA-99AC-45EE-9929-83D6BF9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2E46CF1-61BE-459E-8A0C-FCC5ED68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A9C72B-DAED-4856-B345-90A0BB7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FEE9EC2-9189-4967-83EA-4F6CF9D6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77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9CBAB5-58DD-4499-8E40-EE681490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AF3972E-7C60-461B-8699-873E0D1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943C6FD-E54B-41B5-A0F3-9D354D9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28CE573-0973-47B2-B3BA-F983795D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0F6CE8B-C3AF-4C6C-A64F-F28FE740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CD6A14-64C2-49E6-93B3-DC006FC5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1A3FBC-3543-440C-8020-E50D4565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C1882B8-DC14-4DDD-B3E5-F76CCDE4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0C76931-992D-4BDB-8A7D-D60A907B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65B48AB-4CE6-4552-938A-71B12C6A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13D8D48-2DA7-4621-B0F7-84BF4554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F2BA0D-786A-4D73-A98E-2EF434B8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C828548-51B1-469F-9104-4CF326E4C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C8DB3C2-7E5F-4ACD-9B2D-66CC7FEF1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76072834-A070-43ED-ADF4-3847FFA52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BB9D91F-0A72-49EB-961C-CE4AAF68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202CCB0B-601C-42B4-A62D-C5EFF571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D1E7168F-AB80-4D8D-B112-A929D4A5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3A8BD8BD-12BE-49B1-B747-5DBF16C7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8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81EA12-DD24-41CB-B2A3-5B445177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07ED9F-8D63-44DF-BD08-5F91A348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3ADF15B-21D3-4664-8B3D-B5BB1813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D3D997D-E8B6-4F89-9EA2-220D9D74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6E5D8075-30D5-46D8-AB44-0C693DCC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D008485B-A580-4590-B63B-E0A5550B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2C0F3C4-B649-44F0-8426-357592A6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5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7021C4-62D4-4B0A-A628-41700F87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B8329F6-A0ED-4D07-B966-F1F138A5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9780052-74B7-4159-9887-6C66A5A8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C279EBC-145C-46CA-B36C-4060D5AC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A4F8708-413A-42B6-A01E-496A61F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DF27D74-F5F5-435D-8968-453E0B7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12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76436B-C380-4A7D-B511-6DBD1ED0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CE10D389-A853-49FA-8680-0EA5323C2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CE9854C-DA1C-4B3C-93A3-2DCED609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085D525-3731-44DC-A42F-E58D3E3D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D0F09E1-DBE0-4C50-B819-20BE454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357D961-EE91-494C-B08F-5BB382BD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28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4B4"/>
            </a:gs>
            <a:gs pos="100000">
              <a:srgbClr val="3B0CE8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FD893B1F-0DF2-427B-AA39-6B0DA440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de-DE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A00241A-F3B0-4B40-8B2E-801E6750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de-DE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61BE804-99CB-44AD-913B-6B5F5E616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342A-24ED-4D4E-AE70-128628DD688D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8DDFEDA-1E1E-4158-80EC-9A5C66C7C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CEEAD31-C763-46FD-A42E-C439ECED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C441-8CDB-4E11-AFC0-51436D5531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D1C2DE-8AC6-4DE4-AD0F-3524FEAA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9901"/>
            <a:ext cx="12192000" cy="2743200"/>
          </a:xfrm>
        </p:spPr>
        <p:txBody>
          <a:bodyPr>
            <a:normAutofit/>
          </a:bodyPr>
          <a:lstStyle/>
          <a:p>
            <a:r>
              <a:rPr lang="bg-BG" sz="7200" b="1" dirty="0">
                <a:solidFill>
                  <a:schemeClr val="bg1"/>
                </a:solidFill>
              </a:rPr>
              <a:t>Проект „Вектори“</a:t>
            </a:r>
            <a:endParaRPr lang="de-DE" sz="7200" b="1" dirty="0">
              <a:solidFill>
                <a:schemeClr val="bg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02A369-D08D-4685-BA72-22CD52BD7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659" y="6126810"/>
            <a:ext cx="9144000" cy="393313"/>
          </a:xfrm>
        </p:spPr>
        <p:txBody>
          <a:bodyPr>
            <a:normAutofit lnSpcReduction="10000"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899210D-9669-484B-9E65-FFBE5907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854" y="4045252"/>
            <a:ext cx="1198292" cy="15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D1C2DE-8AC6-4DE4-AD0F-3524FEA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70743"/>
          </a:xfrm>
        </p:spPr>
        <p:txBody>
          <a:bodyPr>
            <a:noAutofit/>
          </a:bodyPr>
          <a:lstStyle/>
          <a:p>
            <a:pPr algn="ctr"/>
            <a:r>
              <a:rPr lang="bg-BG" sz="6600" b="1" dirty="0">
                <a:solidFill>
                  <a:schemeClr val="bg1"/>
                </a:solidFill>
              </a:rPr>
              <a:t>Подготовка</a:t>
            </a:r>
            <a:endParaRPr lang="de-DE" sz="6600" b="1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899210D-9669-484B-9E65-FFBE5907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64" y="5902536"/>
            <a:ext cx="478604" cy="617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44F273-A28F-438B-A09D-F6AFBBB8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776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Преди започване на разработката се допитахме до ИТ ментора Яни, който ни даде съвети за по-ефикасно и бързо справяне с проекта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 След многократно четене на задачите по проекта, той беше разпределен на части, което подпомогна за ясното му изпулнение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1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D1C2DE-8AC6-4DE4-AD0F-3524FEA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4461"/>
          </a:xfrm>
        </p:spPr>
        <p:txBody>
          <a:bodyPr>
            <a:noAutofit/>
          </a:bodyPr>
          <a:lstStyle/>
          <a:p>
            <a:pPr algn="ctr"/>
            <a:r>
              <a:rPr lang="bg-BG" sz="6600" b="1" dirty="0">
                <a:solidFill>
                  <a:schemeClr val="bg1"/>
                </a:solidFill>
              </a:rPr>
              <a:t>Процес на работа</a:t>
            </a:r>
            <a:endParaRPr lang="de-DE" sz="6600" b="1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899210D-9669-484B-9E65-FFBE5907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64" y="5902536"/>
            <a:ext cx="478604" cy="617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993434-E7C6-417B-AAD4-2AFE8786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4" y="1527243"/>
            <a:ext cx="10624249" cy="546138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 За направата и организацията на проекта използвахме GitHub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Това подпомогна за ефективната логистика на кода, като всеки от екипа знаеше, всеки до къде е стигнал с работата си. 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Особено полезни бяха функциите Pull Request и Review.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5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D1C2DE-8AC6-4DE4-AD0F-3524FEA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>
                <a:solidFill>
                  <a:schemeClr val="bg1"/>
                </a:solidFill>
              </a:rPr>
              <a:t>Процес на работа</a:t>
            </a:r>
            <a:endParaRPr lang="de-DE" sz="6000" b="1" dirty="0">
              <a:solidFill>
                <a:schemeClr val="bg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02A369-D08D-4685-BA72-22CD52BD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344169"/>
            <a:ext cx="10711774" cy="5312164"/>
          </a:xfrm>
        </p:spPr>
        <p:txBody>
          <a:bodyPr anchor="t"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Георги и Ивелин положиха усилия за направата на базовата част на проекта, а именно класовете Element и Point.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С особено добри математически познания беше отново Георги, който се справи с класовете Ve</a:t>
            </a:r>
            <a:r>
              <a:rPr lang="de-DE" sz="3200" dirty="0">
                <a:solidFill>
                  <a:schemeClr val="bg1"/>
                </a:solidFill>
              </a:rPr>
              <a:t>c</a:t>
            </a:r>
            <a:r>
              <a:rPr lang="ru-RU" sz="3200" dirty="0">
                <a:solidFill>
                  <a:schemeClr val="bg1"/>
                </a:solidFill>
              </a:rPr>
              <a:t>tor, Line</a:t>
            </a:r>
            <a:r>
              <a:rPr lang="de-DE" sz="3200" dirty="0">
                <a:solidFill>
                  <a:schemeClr val="bg1"/>
                </a:solidFill>
              </a:rPr>
              <a:t>,</a:t>
            </a:r>
            <a:r>
              <a:rPr lang="ru-RU" sz="3200" dirty="0">
                <a:solidFill>
                  <a:schemeClr val="bg1"/>
                </a:solidFill>
              </a:rPr>
              <a:t> Segment и Triangle.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Теодор и Искрен направиха класа Tetrahedron и менюто.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899210D-9669-484B-9E65-FFBE5907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64" y="5902536"/>
            <a:ext cx="478604" cy="6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D1C2DE-8AC6-4DE4-AD0F-3524FEA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pPr algn="ctr"/>
            <a:r>
              <a:rPr lang="bg-BG" sz="5400" b="1" dirty="0">
                <a:solidFill>
                  <a:schemeClr val="bg1"/>
                </a:solidFill>
              </a:rPr>
              <a:t>Основни трудности </a:t>
            </a:r>
            <a:endParaRPr lang="de-DE" sz="5400" b="1" dirty="0">
              <a:solidFill>
                <a:schemeClr val="bg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02A369-D08D-4685-BA72-22CD52BD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" y="1690689"/>
            <a:ext cx="10867768" cy="49656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solidFill>
                  <a:schemeClr val="bg1"/>
                </a:solidFill>
              </a:rPr>
              <a:t>Проблем:</a:t>
            </a:r>
          </a:p>
          <a:p>
            <a:r>
              <a:rPr lang="bg-BG" sz="3200" dirty="0">
                <a:solidFill>
                  <a:schemeClr val="bg1"/>
                </a:solidFill>
              </a:rPr>
              <a:t>   работа с </a:t>
            </a:r>
            <a:r>
              <a:rPr lang="en-US" sz="3200" dirty="0">
                <a:solidFill>
                  <a:schemeClr val="bg1"/>
                </a:solidFill>
              </a:rPr>
              <a:t>float </a:t>
            </a:r>
            <a:r>
              <a:rPr lang="bg-BG" sz="3200" dirty="0">
                <a:solidFill>
                  <a:schemeClr val="bg1"/>
                </a:solidFill>
              </a:rPr>
              <a:t>числа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3200" b="1" dirty="0">
                <a:solidFill>
                  <a:schemeClr val="bg1"/>
                </a:solidFill>
              </a:rPr>
              <a:t>Решение: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>
                <a:solidFill>
                  <a:schemeClr val="bg1"/>
                </a:solidFill>
              </a:rPr>
              <a:t>създадена е допълнителна глобална константа </a:t>
            </a:r>
            <a:r>
              <a:rPr lang="en-US" sz="3200" dirty="0">
                <a:solidFill>
                  <a:schemeClr val="bg1"/>
                </a:solidFill>
              </a:rPr>
              <a:t>Tolerance, </a:t>
            </a:r>
            <a:r>
              <a:rPr lang="bg-BG" sz="3200" dirty="0">
                <a:solidFill>
                  <a:schemeClr val="bg1"/>
                </a:solidFill>
              </a:rPr>
              <a:t>която подпомага </a:t>
            </a:r>
            <a:r>
              <a:rPr lang="ru-RU" sz="3200" dirty="0">
                <a:solidFill>
                  <a:schemeClr val="bg1"/>
                </a:solidFill>
              </a:rPr>
              <a:t>за </a:t>
            </a:r>
            <a:r>
              <a:rPr lang="ru-RU" sz="3200" dirty="0" err="1">
                <a:solidFill>
                  <a:schemeClr val="bg1"/>
                </a:solidFill>
              </a:rPr>
              <a:t>по-прецизната</a:t>
            </a:r>
            <a:r>
              <a:rPr lang="ru-RU" sz="3200" dirty="0">
                <a:solidFill>
                  <a:schemeClr val="bg1"/>
                </a:solidFill>
              </a:rPr>
              <a:t> работа с float числа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899210D-9669-484B-9E65-FFBE5907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64" y="5902536"/>
            <a:ext cx="478604" cy="6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4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D1C2DE-8AC6-4DE4-AD0F-3524FEA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18487"/>
          </a:xfrm>
        </p:spPr>
        <p:txBody>
          <a:bodyPr>
            <a:norm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</a:rPr>
              <a:t>Предимства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02A369-D08D-4685-BA72-22CD52BD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" y="1690689"/>
            <a:ext cx="10867768" cy="4965643"/>
          </a:xfrm>
        </p:spPr>
        <p:txBody>
          <a:bodyPr anchor="t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работи 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 покрити са всички точки от заданието 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 допълнителна глобална константа </a:t>
            </a:r>
            <a:r>
              <a:rPr lang="ru-RU" sz="3600" dirty="0" err="1">
                <a:solidFill>
                  <a:schemeClr val="bg1"/>
                </a:solidFill>
              </a:rPr>
              <a:t>Tolerance</a:t>
            </a:r>
            <a:r>
              <a:rPr lang="ru-RU" sz="3600" dirty="0">
                <a:solidFill>
                  <a:schemeClr val="bg1"/>
                </a:solidFill>
              </a:rPr>
              <a:t>, която подпомогна за </a:t>
            </a:r>
            <a:r>
              <a:rPr lang="ru-RU" sz="3600" dirty="0" err="1">
                <a:solidFill>
                  <a:schemeClr val="bg1"/>
                </a:solidFill>
              </a:rPr>
              <a:t>по-прецизната</a:t>
            </a:r>
            <a:r>
              <a:rPr lang="ru-RU" sz="3600" dirty="0">
                <a:solidFill>
                  <a:schemeClr val="bg1"/>
                </a:solidFill>
              </a:rPr>
              <a:t> работа с float числа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899210D-9669-484B-9E65-FFBE5907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64" y="5902536"/>
            <a:ext cx="478604" cy="6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D8B5-ED8A-4518-A2C8-90289521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3576"/>
          </a:xfrm>
        </p:spPr>
        <p:txBody>
          <a:bodyPr>
            <a:normAutofit/>
          </a:bodyPr>
          <a:lstStyle/>
          <a:p>
            <a:pPr algn="ctr"/>
            <a:r>
              <a:rPr lang="bg-BG" sz="6600" b="1" dirty="0">
                <a:solidFill>
                  <a:schemeClr val="bg1"/>
                </a:solidFill>
              </a:rPr>
              <a:t>Благодарим за вниманието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AAF4010-F6E4-430C-9F61-C5375BA1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94562"/>
            <a:ext cx="10515600" cy="345321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Георги Ивов Димитров F95722 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Искрен Андреев Петров F97991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Ивелин Страхилов Иванов F96163</a:t>
            </a:r>
          </a:p>
          <a:p>
            <a:pPr algn="ctr"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</a:rPr>
              <a:t>Теодор Георгиев Георгиев </a:t>
            </a:r>
            <a:r>
              <a:rPr lang="en-US" dirty="0">
                <a:solidFill>
                  <a:schemeClr val="bg1"/>
                </a:solidFill>
              </a:rPr>
              <a:t>F95434</a:t>
            </a:r>
          </a:p>
        </p:txBody>
      </p:sp>
    </p:spTree>
    <p:extLst>
      <p:ext uri="{BB962C8B-B14F-4D97-AF65-F5344CB8AC3E}">
        <p14:creationId xmlns:p14="http://schemas.microsoft.com/office/powerpoint/2010/main" val="3546361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13B48C76D8EA64A83F244A63F00350C" ma:contentTypeVersion="2" ma:contentTypeDescription="Създаване на нов документ" ma:contentTypeScope="" ma:versionID="42f62d24690c44e6f8a64d7c2bf68aea">
  <xsd:schema xmlns:xsd="http://www.w3.org/2001/XMLSchema" xmlns:xs="http://www.w3.org/2001/XMLSchema" xmlns:p="http://schemas.microsoft.com/office/2006/metadata/properties" xmlns:ns3="9de080ab-e65f-4233-ae46-3f890814f469" targetNamespace="http://schemas.microsoft.com/office/2006/metadata/properties" ma:root="true" ma:fieldsID="496e8a06efae754842b9f4eda1180c5f" ns3:_="">
    <xsd:import namespace="9de080ab-e65f-4233-ae46-3f890814f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080ab-e65f-4233-ae46-3f890814f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C249DC-A613-4C90-87D4-4DDE8E92A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080ab-e65f-4233-ae46-3f890814f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BB2434-F1D3-4B25-9720-50DA7D4CDD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66BE4-0C13-4D23-B7D3-38EB33D5E847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9de080ab-e65f-4233-ae46-3f890814f4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Широк екран</PresentationFormat>
  <Paragraphs>35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на Office</vt:lpstr>
      <vt:lpstr>Проект „Вектори“</vt:lpstr>
      <vt:lpstr>Подготовка</vt:lpstr>
      <vt:lpstr>Процес на работа</vt:lpstr>
      <vt:lpstr>Процес на работа</vt:lpstr>
      <vt:lpstr>Основни трудности </vt:lpstr>
      <vt:lpstr>Предимства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Заслужава ли изкуственият интелект права?</dc:title>
  <dc:creator>Georgi Dimitrov</dc:creator>
  <cp:lastModifiedBy>Georgi Dimitrov</cp:lastModifiedBy>
  <cp:revision>38</cp:revision>
  <dcterms:created xsi:type="dcterms:W3CDTF">2019-12-10T14:12:48Z</dcterms:created>
  <dcterms:modified xsi:type="dcterms:W3CDTF">2020-06-14T16:03:41Z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0x010100613B48C76D8EA64A83F244A63F00350C</vt:lpwstr>
  </property>
</Properties>
</file>