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35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2020/3/15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7119" r="4326" b="6343"/>
          <a:stretch/>
        </p:blipFill>
        <p:spPr bwMode="auto">
          <a:xfrm>
            <a:off x="0" y="692696"/>
            <a:ext cx="8644991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5257" y="260648"/>
            <a:ext cx="8640000" cy="64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3530407" y="-290718"/>
            <a:ext cx="1703798" cy="3200881"/>
            <a:chOff x="3530407" y="-221465"/>
            <a:chExt cx="1703798" cy="3200881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650029" y="-82961"/>
              <a:ext cx="1584176" cy="306237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9900" b="1" dirty="0" smtClean="0">
                  <a:latin typeface="+mn-ea"/>
                </a:rPr>
                <a:t>G</a:t>
              </a:r>
              <a:endParaRPr kumimoji="1" lang="ja-JP" altLang="en-US" sz="19900" b="1" dirty="0">
                <a:latin typeface="+mn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530407" y="-221465"/>
              <a:ext cx="1584176" cy="306237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9900" b="1" dirty="0" smtClean="0">
                  <a:solidFill>
                    <a:srgbClr val="00B050"/>
                  </a:solidFill>
                  <a:latin typeface="+mn-ea"/>
                </a:rPr>
                <a:t>G</a:t>
              </a:r>
              <a:endParaRPr kumimoji="1" lang="ja-JP" altLang="en-US" sz="19900" b="1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732240" y="-305315"/>
            <a:ext cx="1751342" cy="3169826"/>
            <a:chOff x="6732240" y="-111683"/>
            <a:chExt cx="1751342" cy="3169826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6899406" y="-4234"/>
              <a:ext cx="1584176" cy="306237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9900" b="1" dirty="0" smtClean="0">
                  <a:latin typeface="+mn-ea"/>
                </a:rPr>
                <a:t>B</a:t>
              </a:r>
              <a:endParaRPr kumimoji="1" lang="ja-JP" altLang="en-US" sz="19900" b="1" dirty="0">
                <a:latin typeface="+mn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732240" y="-111683"/>
              <a:ext cx="1584176" cy="306237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9900" b="1" dirty="0" smtClean="0">
                  <a:solidFill>
                    <a:srgbClr val="0000FF"/>
                  </a:solidFill>
                  <a:latin typeface="+mn-ea"/>
                </a:rPr>
                <a:t>B</a:t>
              </a:r>
              <a:endParaRPr kumimoji="1" lang="ja-JP" altLang="en-US" sz="19900" b="1" dirty="0">
                <a:solidFill>
                  <a:srgbClr val="0000FF"/>
                </a:solidFill>
                <a:latin typeface="+mn-ea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395536" y="-387424"/>
            <a:ext cx="1762917" cy="3179927"/>
            <a:chOff x="395536" y="-315416"/>
            <a:chExt cx="1762917" cy="3179927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574277" y="-197866"/>
              <a:ext cx="1584176" cy="306237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9900" b="1" dirty="0" smtClean="0">
                  <a:latin typeface="+mn-ea"/>
                </a:rPr>
                <a:t>R</a:t>
              </a:r>
              <a:endParaRPr kumimoji="1" lang="ja-JP" altLang="en-US" sz="19900" b="1" dirty="0">
                <a:latin typeface="+mn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395536" y="-315416"/>
              <a:ext cx="1584176" cy="3062377"/>
            </a:xfrm>
            <a:prstGeom prst="rect">
              <a:avLst/>
            </a:prstGeom>
            <a:noFill/>
            <a:ln w="1524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9900" b="1" dirty="0" smtClean="0">
                  <a:solidFill>
                    <a:srgbClr val="FF0000"/>
                  </a:solidFill>
                  <a:latin typeface="+mn-ea"/>
                </a:rPr>
                <a:t>R</a:t>
              </a:r>
              <a:endParaRPr kumimoji="1" lang="ja-JP" altLang="en-US" sz="19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" y="5651562"/>
            <a:ext cx="3522370" cy="106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583" y="5620446"/>
            <a:ext cx="3520743" cy="105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7119" r="4326" b="6343"/>
          <a:stretch/>
        </p:blipFill>
        <p:spPr bwMode="auto">
          <a:xfrm>
            <a:off x="0" y="692696"/>
            <a:ext cx="8644991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45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kdkw.jp/cover_1000/321811/3218110003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6672"/>
            <a:ext cx="4320480" cy="614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34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画面に合わせる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rira</dc:creator>
  <cp:lastModifiedBy>Windows ユーザー</cp:lastModifiedBy>
  <cp:revision>3</cp:revision>
  <dcterms:created xsi:type="dcterms:W3CDTF">2020-03-15T14:09:04Z</dcterms:created>
  <dcterms:modified xsi:type="dcterms:W3CDTF">2020-03-15T14:28:04Z</dcterms:modified>
</cp:coreProperties>
</file>