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0F5C-A7A9-4004-8E45-6C392E3ABB3D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3" y="338501"/>
            <a:ext cx="11190514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Identifying Unknown Malware </a:t>
            </a:r>
            <a:r>
              <a:rPr lang="en-US" altLang="ko-KR" b="1" dirty="0"/>
              <a:t>Intrusion by Supercomputing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2145937"/>
            <a:ext cx="660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Leveraging parallel computing enables identifying a reasonable </a:t>
            </a:r>
            <a:r>
              <a:rPr lang="en-US" altLang="ko-KR" dirty="0"/>
              <a:t>number of </a:t>
            </a:r>
            <a:r>
              <a:rPr lang="en-US" altLang="ko-KR" dirty="0" smtClean="0"/>
              <a:t>concurrently intruding </a:t>
            </a:r>
            <a:r>
              <a:rPr lang="en-US" altLang="ko-KR" dirty="0"/>
              <a:t>malware </a:t>
            </a:r>
            <a:r>
              <a:rPr lang="en-US" altLang="ko-KR" dirty="0" smtClean="0"/>
              <a:t>even without the launch log file.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u="sng" dirty="0" smtClean="0"/>
              <a:t>Future research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- How to identify self-modifying malware?</a:t>
            </a:r>
          </a:p>
          <a:p>
            <a:pPr marL="0" indent="0">
              <a:buNone/>
            </a:pPr>
            <a:r>
              <a:rPr lang="en-US" altLang="ko-KR" dirty="0" smtClean="0"/>
              <a:t>- How to handle multi-core CPU’s non-deterministic binary launch sequence?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6" y="199231"/>
            <a:ext cx="11120846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Malware</a:t>
            </a:r>
            <a:r>
              <a:rPr lang="en-US" altLang="ko-KR" b="1" dirty="0"/>
              <a:t> </a:t>
            </a:r>
            <a:r>
              <a:rPr lang="en-US" altLang="ko-KR" b="1" dirty="0" smtClean="0"/>
              <a:t>Detection &amp; </a:t>
            </a:r>
            <a:r>
              <a:rPr lang="en-US" altLang="ko-KR" b="1" dirty="0" smtClean="0"/>
              <a:t>Identification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by </a:t>
            </a:r>
            <a:r>
              <a:rPr lang="en-US" altLang="ko-KR" b="1" dirty="0"/>
              <a:t>Tamper-proof Hardware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870223"/>
            <a:ext cx="12191999" cy="4853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TPM (Trusted Platform Module): </a:t>
            </a:r>
            <a:r>
              <a:rPr lang="en-US" altLang="ko-KR" dirty="0" smtClean="0"/>
              <a:t>Tamper-proof security chip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TPM is an </a:t>
            </a:r>
            <a:r>
              <a:rPr lang="en-US" altLang="ko-KR" dirty="0" smtClean="0"/>
              <a:t>independent chip from CPU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TPM has </a:t>
            </a:r>
            <a:r>
              <a:rPr lang="en-US" altLang="ko-KR" dirty="0" smtClean="0"/>
              <a:t>its own registers and RSA private key burned at manufacture </a:t>
            </a:r>
            <a:r>
              <a:rPr lang="en-US" altLang="ko-KR" dirty="0" smtClean="0"/>
              <a:t>stage, which never gets </a:t>
            </a:r>
            <a:r>
              <a:rPr lang="en-US" altLang="ko-KR" dirty="0" smtClean="0"/>
              <a:t>revealed outside the TPM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CPU communicates with TPM to leverage </a:t>
            </a:r>
            <a:r>
              <a:rPr lang="en-US" altLang="ko-KR" dirty="0" smtClean="0"/>
              <a:t>TPM’s </a:t>
            </a:r>
            <a:r>
              <a:rPr lang="en-US" altLang="ko-KR" dirty="0" smtClean="0"/>
              <a:t>security services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u="sng" dirty="0"/>
              <a:t>TPM is </a:t>
            </a:r>
            <a:r>
              <a:rPr lang="en-US" altLang="ko-KR" u="sng" dirty="0" smtClean="0"/>
              <a:t>mainly used </a:t>
            </a:r>
            <a:r>
              <a:rPr lang="en-US" altLang="ko-KR" u="sng" dirty="0"/>
              <a:t>for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Integrity Measurement for launched software binaries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Remote Attestation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trusted platform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017" y="5110739"/>
            <a:ext cx="2433221" cy="161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TPM Chip’s Security </a:t>
            </a:r>
            <a:r>
              <a:rPr lang="en-US" altLang="ko-KR" b="1" dirty="0" smtClean="0"/>
              <a:t>Features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1390196"/>
            <a:ext cx="11773989" cy="4670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Contains </a:t>
            </a:r>
            <a:r>
              <a:rPr lang="en-US" altLang="ko-KR" dirty="0" smtClean="0"/>
              <a:t>special registers</a:t>
            </a:r>
            <a:r>
              <a:rPr lang="en-US" altLang="ko-KR" dirty="0"/>
              <a:t>, called PCR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/>
              <a:t>TPM’s PCR update rule]</a:t>
            </a:r>
          </a:p>
          <a:p>
            <a:pPr marL="0" indent="0">
              <a:buNone/>
            </a:pPr>
            <a:r>
              <a:rPr lang="en-US" altLang="ko-KR" dirty="0"/>
              <a:t>PCR</a:t>
            </a:r>
            <a:r>
              <a:rPr lang="en-US" altLang="ko-KR" baseline="-25000" dirty="0"/>
              <a:t>n+1</a:t>
            </a:r>
            <a:r>
              <a:rPr lang="en-US" altLang="ko-KR" dirty="0"/>
              <a:t> = SHA1(</a:t>
            </a:r>
            <a:r>
              <a:rPr lang="en-US" altLang="ko-KR" dirty="0" err="1"/>
              <a:t>PCR</a:t>
            </a:r>
            <a:r>
              <a:rPr lang="en-US" altLang="ko-KR" baseline="-25000" dirty="0" err="1"/>
              <a:t>n</a:t>
            </a:r>
            <a:r>
              <a:rPr lang="en-US" altLang="ko-KR" dirty="0"/>
              <a:t> | </a:t>
            </a:r>
            <a:r>
              <a:rPr lang="en-US" altLang="ko-KR" dirty="0" smtClean="0"/>
              <a:t>hash</a:t>
            </a:r>
            <a:r>
              <a:rPr lang="en-US" altLang="ko-KR" baseline="-25000" dirty="0" smtClean="0"/>
              <a:t>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PCR accumulates &amp; stores the 20-byte </a:t>
            </a:r>
            <a:r>
              <a:rPr lang="en-US" altLang="ko-KR" dirty="0" smtClean="0">
                <a:sym typeface="Wingdings" panose="05000000000000000000" pitchFamily="2" charset="2"/>
              </a:rPr>
              <a:t>hash </a:t>
            </a:r>
            <a:r>
              <a:rPr lang="en-US" altLang="ko-KR" dirty="0">
                <a:sym typeface="Wingdings" panose="05000000000000000000" pitchFamily="2" charset="2"/>
              </a:rPr>
              <a:t>signature of the system’s all loaded binaries, modules, shared libraries since the computer’s boot-time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SHA1() is 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en-US" altLang="ko-KR" dirty="0">
                <a:sym typeface="Wingdings" panose="05000000000000000000" pitchFamily="2" charset="2"/>
              </a:rPr>
              <a:t>non-invertible cryptographic hash function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can’t intentionally update PCR to some expected value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1179629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Step 1: TPM-enabled </a:t>
            </a:r>
            <a:r>
              <a:rPr lang="en-US" altLang="ko-KR" b="1" dirty="0" smtClean="0"/>
              <a:t>System </a:t>
            </a:r>
            <a:r>
              <a:rPr lang="en-US" altLang="ko-KR" b="1" dirty="0" smtClean="0"/>
              <a:t>Booting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1160007"/>
            <a:ext cx="12127344" cy="3310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[System Boot-up Sequence]</a:t>
            </a:r>
          </a:p>
          <a:p>
            <a:pPr marL="0" indent="0">
              <a:buNone/>
            </a:pPr>
            <a:r>
              <a:rPr lang="en-US" altLang="ko-KR" sz="2400" dirty="0" smtClean="0"/>
              <a:t>BIOS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sym typeface="Wingdings" panose="05000000000000000000" pitchFamily="2" charset="2"/>
              </a:rPr>
              <a:t>bootloader (GRUB2)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sym typeface="Wingdings" panose="05000000000000000000" pitchFamily="2" charset="2"/>
              </a:rPr>
              <a:t>OS kernel image (Linux, iOS, windows)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startup </a:t>
            </a:r>
            <a:r>
              <a:rPr lang="en-US" altLang="ko-KR" sz="2400" dirty="0" smtClean="0">
                <a:sym typeface="Wingdings" panose="05000000000000000000" pitchFamily="2" charset="2"/>
              </a:rPr>
              <a:t>executables, scripts, modules, shared libraries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additional </a:t>
            </a:r>
            <a:r>
              <a:rPr lang="en-US" altLang="ko-KR" sz="2400" dirty="0" smtClean="0">
                <a:sym typeface="Wingdings" panose="05000000000000000000" pitchFamily="2" charset="2"/>
              </a:rPr>
              <a:t>binaries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/>
              <a:t>[TPM’s PCR update rule]</a:t>
            </a:r>
          </a:p>
          <a:p>
            <a:pPr marL="0" indent="0">
              <a:buNone/>
            </a:pPr>
            <a:r>
              <a:rPr lang="en-US" altLang="ko-KR" dirty="0" smtClean="0"/>
              <a:t>PCR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 = SHA1(</a:t>
            </a:r>
            <a:r>
              <a:rPr lang="en-US" altLang="ko-KR" dirty="0" err="1" smtClean="0"/>
              <a:t>PCR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| hash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1124" y="2485570"/>
            <a:ext cx="4528457" cy="368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65326" y="5707630"/>
            <a:ext cx="20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BIOS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432" y="4796460"/>
            <a:ext cx="42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Kernel image (Linux)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0724" y="5258125"/>
            <a:ext cx="43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Bootloader (GRUB2)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1120" y="3262818"/>
            <a:ext cx="49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User-space executables, scripts, </a:t>
            </a:r>
          </a:p>
          <a:p>
            <a:r>
              <a:rPr lang="en-US" altLang="ko-KR" sz="2400" dirty="0" smtClean="0"/>
              <a:t>kernel modules, shared libraries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84424" y="4093816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1124" y="570763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124" y="5258125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124" y="472814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5036" y="5753686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45036" y="527518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5036" y="47999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n=3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58049" y="37879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n=4,5,6...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32074" y="6275210"/>
            <a:ext cx="51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[System Boot-up Software Stack]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84424" y="2708820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Step 2: Remote Attestation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2692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en-US" altLang="ko-KR" b="1" u="sng" dirty="0" smtClean="0"/>
              <a:t>Server</a:t>
            </a:r>
            <a:r>
              <a:rPr lang="en-US" altLang="ko-KR" dirty="0" smtClean="0"/>
              <a:t> 						</a:t>
            </a:r>
            <a:r>
              <a:rPr lang="en-US" altLang="ko-KR" b="1" u="sng" dirty="0" smtClean="0"/>
              <a:t>Client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{r: random number}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	       	  </a:t>
            </a:r>
            <a:r>
              <a:rPr lang="en-US" altLang="ko-KR" dirty="0"/>
              <a:t>	</a:t>
            </a:r>
            <a:r>
              <a:rPr lang="en-US" altLang="ko-KR" dirty="0" smtClean="0"/>
              <a:t>						                                              </a:t>
            </a:r>
            <a:r>
              <a:rPr lang="en-US" altLang="ko-KR" dirty="0" smtClean="0"/>
              <a:t>{PCR | r}  </a:t>
            </a:r>
            <a:br>
              <a:rPr lang="en-US" altLang="ko-KR" dirty="0" smtClean="0"/>
            </a:br>
            <a:r>
              <a:rPr lang="en-US" altLang="ko-KR" dirty="0" smtClean="0"/>
              <a:t>						</a:t>
            </a: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Sign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</a:t>
            </a:r>
            <a:r>
              <a:rPr lang="en-US" altLang="ko-KR" dirty="0" smtClean="0"/>
              <a:t>PCR | r, </a:t>
            </a:r>
            <a:r>
              <a:rPr lang="en-US" altLang="ko-KR" dirty="0" err="1" smtClean="0"/>
              <a:t>privateKey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Verify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(PCR | r, </a:t>
            </a:r>
            <a:r>
              <a:rPr lang="en-US" altLang="ko-KR" dirty="0" err="1" smtClean="0"/>
              <a:t>publicKey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2079" y="2632099"/>
            <a:ext cx="1939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2079" y="4096063"/>
            <a:ext cx="1935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8480" y="2262767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1)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99298" y="3726730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2)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4470" y="4749456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648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Step 3: Malware Identification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631660"/>
            <a:ext cx="11730182" cy="4981575"/>
          </a:xfrm>
        </p:spPr>
        <p:txBody>
          <a:bodyPr>
            <a:normAutofit fontScale="85000" lnSpcReduction="20000"/>
          </a:bodyPr>
          <a:lstStyle/>
          <a:p>
            <a:pPr marL="0" indent="0" defTabSz="54000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Recursive_Malware_Select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depth)</a:t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1. Continue recursion to generate every possible malware combination</a:t>
            </a:r>
          </a:p>
          <a:p>
            <a:pPr marL="0" indent="0" defTabSz="540000">
              <a:buNone/>
            </a:pPr>
            <a:endParaRPr lang="en-US" altLang="ko-KR" dirty="0" smtClean="0"/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/>
              <a:t>---------------- CUDA / </a:t>
            </a:r>
            <a:r>
              <a:rPr lang="en-US" altLang="ko-KR" b="1" dirty="0" err="1" smtClean="0"/>
              <a:t>OpenACC</a:t>
            </a:r>
            <a:r>
              <a:rPr lang="en-US" altLang="ko-KR" b="1" dirty="0" smtClean="0"/>
              <a:t> section ---------------------------------------	</a:t>
            </a:r>
          </a:p>
          <a:p>
            <a:pPr marL="0" indent="0" defTabSz="540000">
              <a:buNone/>
            </a:pPr>
            <a:r>
              <a:rPr lang="en-US" altLang="ko-KR" dirty="0" smtClean="0"/>
              <a:t>   2. for-loop: insert each malware selected in step 1 into every possible position </a:t>
            </a:r>
          </a:p>
          <a:p>
            <a:pPr marL="0" indent="0" defTabSz="54000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in the expected boot-up software stack log</a:t>
            </a:r>
            <a:br>
              <a:rPr lang="en-US" altLang="ko-KR" dirty="0" smtClean="0"/>
            </a:br>
            <a:r>
              <a:rPr lang="en-US" altLang="ko-KR" dirty="0" smtClean="0"/>
              <a:t>   3. Simulate &amp; compute the PCR value. 	</a:t>
            </a:r>
          </a:p>
          <a:p>
            <a:pPr marL="0" indent="0" defTabSz="54000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4. Check if step 3’s result is the same as the TPM-signed PCR value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   (if yes, break the for-loop / if not, go back to step 2)</a:t>
            </a:r>
          </a:p>
          <a:p>
            <a:pPr marL="0" indent="0" defTabSz="540000">
              <a:buNone/>
            </a:pPr>
            <a:r>
              <a:rPr lang="en-US" altLang="ko-KR" b="1" dirty="0" smtClean="0"/>
              <a:t>   --------------------------------------------------------------------------------------</a:t>
            </a:r>
            <a:endParaRPr lang="en-US" altLang="ko-KR" b="1" dirty="0"/>
          </a:p>
          <a:p>
            <a:pPr marL="0" indent="0" defTabSz="54000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021973" y="1631660"/>
            <a:ext cx="68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[Malware Identification Pseudo Code]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66861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1" y="242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smtClean="0"/>
              <a:t>Experiments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1755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Remote </a:t>
            </a:r>
            <a:r>
              <a:rPr lang="en-US" altLang="ko-KR" b="1" dirty="0" smtClean="0"/>
              <a:t>Attestation</a:t>
            </a:r>
            <a:endParaRPr lang="ko-KR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" y="1634564"/>
            <a:ext cx="5606766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35337" y="1634564"/>
            <a:ext cx="5956663" cy="46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1774 </a:t>
            </a:r>
            <a:r>
              <a:rPr lang="en-US" altLang="ko-KR" dirty="0" smtClean="0"/>
              <a:t>binary files loaded during boot-up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The </a:t>
            </a:r>
            <a:r>
              <a:rPr lang="en-US" altLang="ko-KR" dirty="0"/>
              <a:t>attestation delay becomes higher with the increasing network latency, but decreases with the increasing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58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" y="-11771"/>
            <a:ext cx="1201782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/>
              <a:t>Malware Identification with Parallel-computing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292" y="1825625"/>
            <a:ext cx="6008914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s://gogo9th.github.io/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3758"/>
            <a:ext cx="5947954" cy="44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Theme</vt:lpstr>
      <vt:lpstr>Identifying Unknown Malware Intrusion by Supercomputing </vt:lpstr>
      <vt:lpstr>Malware Detection &amp; Identification  by Tamper-proof Hardware</vt:lpstr>
      <vt:lpstr>TPM Chip’s Security Features</vt:lpstr>
      <vt:lpstr>Step 1: TPM-enabled System Booting</vt:lpstr>
      <vt:lpstr>Step 2: Remote Attestation</vt:lpstr>
      <vt:lpstr>Step 3: Malware Identification</vt:lpstr>
      <vt:lpstr>Experiments</vt:lpstr>
      <vt:lpstr>Remote Attestation</vt:lpstr>
      <vt:lpstr>Malware Identification with Parallel-computing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80</cp:revision>
  <dcterms:created xsi:type="dcterms:W3CDTF">2017-04-29T15:20:12Z</dcterms:created>
  <dcterms:modified xsi:type="dcterms:W3CDTF">2017-04-29T16:34:41Z</dcterms:modified>
</cp:coreProperties>
</file>