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0" r:id="rId6"/>
    <p:sldId id="268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4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7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7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0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4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8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0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7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8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0F5C-A7A9-4004-8E45-6C392E3ABB3D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6BF8-73EC-4FCE-AD66-9A9E2DC43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2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743" y="-46300"/>
            <a:ext cx="11190514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Identifying Unknown Malware Intrusion by Supercomputing</a:t>
            </a:r>
            <a:br>
              <a:rPr lang="en-US" altLang="ko-KR" b="1" dirty="0" smtClean="0"/>
            </a:b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37" y="1716287"/>
            <a:ext cx="6066485" cy="373322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8419" y="5245260"/>
            <a:ext cx="1119051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500" dirty="0" err="1" smtClean="0"/>
              <a:t>Taosha</a:t>
            </a:r>
            <a:r>
              <a:rPr lang="en-US" altLang="ko-KR" sz="4500" dirty="0" smtClean="0"/>
              <a:t> Wang</a:t>
            </a:r>
          </a:p>
          <a:p>
            <a:r>
              <a:rPr lang="en-US" altLang="ko-KR" sz="4500" dirty="0" smtClean="0"/>
              <a:t>Ronny </a:t>
            </a:r>
            <a:r>
              <a:rPr lang="en-US" altLang="ko-KR" sz="4500" dirty="0" err="1" smtClean="0"/>
              <a:t>Ko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Remote Attestation</a:t>
            </a:r>
            <a:endParaRPr lang="ko-KR" alt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8" y="1634564"/>
            <a:ext cx="5606766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35337" y="1634564"/>
            <a:ext cx="5956663" cy="46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- 200 binary files loaded during boot-up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The </a:t>
            </a:r>
            <a:r>
              <a:rPr lang="en-US" altLang="ko-KR" dirty="0"/>
              <a:t>attestation delay becomes higher with the increasing network latency, but decreases with the increasing bandwidth.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58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" y="-11771"/>
            <a:ext cx="1201782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/>
              <a:t>Malware Identification with Parallel-computing</a:t>
            </a:r>
            <a:endParaRPr lang="ko-KR" alt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77967" y="1109147"/>
            <a:ext cx="5814033" cy="469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Measuring </a:t>
            </a:r>
            <a:r>
              <a:rPr lang="en-US" altLang="ko-KR" dirty="0"/>
              <a:t>e</a:t>
            </a:r>
            <a:r>
              <a:rPr lang="en-US" altLang="ko-KR" dirty="0" smtClean="0"/>
              <a:t>xecution time for multiple SHA1 computations (200, 200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, 200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, 200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)</a:t>
            </a:r>
            <a:endParaRPr lang="en-US" altLang="ko-KR" baseline="30000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OpenACC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upto</a:t>
            </a:r>
            <a:r>
              <a:rPr lang="en-US" altLang="ko-KR" dirty="0" smtClean="0"/>
              <a:t> 10x speedup</a:t>
            </a:r>
          </a:p>
          <a:p>
            <a:pPr>
              <a:buFontTx/>
              <a:buChar char="-"/>
            </a:pPr>
            <a:r>
              <a:rPr lang="en-US" altLang="ko-KR" dirty="0" smtClean="0"/>
              <a:t>CUDA: </a:t>
            </a:r>
            <a:r>
              <a:rPr lang="en-US" altLang="ko-KR" dirty="0" err="1" smtClean="0"/>
              <a:t>upto</a:t>
            </a:r>
            <a:r>
              <a:rPr lang="en-US" altLang="ko-KR" dirty="0" smtClean="0"/>
              <a:t> 100x speedup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Practical enough up to the scenario of 4 malware injection</a:t>
            </a:r>
            <a:endParaRPr lang="ko-KR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" y="1440973"/>
            <a:ext cx="6299593" cy="4724695"/>
          </a:xfrm>
        </p:spPr>
      </p:pic>
    </p:spTree>
    <p:extLst>
      <p:ext uri="{BB962C8B-B14F-4D97-AF65-F5344CB8AC3E}">
        <p14:creationId xmlns:p14="http://schemas.microsoft.com/office/powerpoint/2010/main" val="10720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Conclusion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Leveraging parallel computing enables identifying a reasonable </a:t>
            </a:r>
            <a:r>
              <a:rPr lang="en-US" altLang="ko-KR" dirty="0"/>
              <a:t>number of </a:t>
            </a:r>
            <a:r>
              <a:rPr lang="en-US" altLang="ko-KR" dirty="0" smtClean="0"/>
              <a:t>concurrently intruding </a:t>
            </a:r>
            <a:r>
              <a:rPr lang="en-US" altLang="ko-KR" dirty="0"/>
              <a:t>malware </a:t>
            </a:r>
            <a:r>
              <a:rPr lang="en-US" altLang="ko-KR" dirty="0" smtClean="0"/>
              <a:t>even without the launch log file.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u="sng" dirty="0" smtClean="0"/>
              <a:t>Future research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- How to identify self-modifying malware?</a:t>
            </a:r>
          </a:p>
          <a:p>
            <a:pPr marL="0" indent="0">
              <a:buNone/>
            </a:pPr>
            <a:r>
              <a:rPr lang="en-US" altLang="ko-KR" dirty="0" smtClean="0"/>
              <a:t>- How to handle multi-core CPU’s non-deterministic binary launch sequence?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9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Limitation </a:t>
            </a:r>
            <a:r>
              <a:rPr lang="en-US" altLang="ko-KR" b="1" smtClean="0"/>
              <a:t>of All Security </a:t>
            </a:r>
            <a:r>
              <a:rPr lang="en-US" altLang="ko-KR" b="1" dirty="0" smtClean="0"/>
              <a:t>Software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1825624"/>
            <a:ext cx="12131040" cy="49496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cyber attacks and cyber security </a:t>
            </a:r>
            <a:r>
              <a:rPr lang="en-US" altLang="ko-KR" dirty="0"/>
              <a:t>are in </a:t>
            </a:r>
            <a:r>
              <a:rPr lang="en-US" altLang="ko-KR" dirty="0" smtClean="0"/>
              <a:t>endless arms race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Software attack </a:t>
            </a:r>
            <a:r>
              <a:rPr lang="en-US" altLang="ko-KR" dirty="0" smtClean="0">
                <a:sym typeface="Wingdings" panose="05000000000000000000" pitchFamily="2" charset="2"/>
              </a:rPr>
              <a:t> software protection  smarter attacks  smarter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protections  ...... (never ends)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u="sng" dirty="0" smtClean="0">
                <a:sym typeface="Wingdings" panose="05000000000000000000" pitchFamily="2" charset="2"/>
              </a:rPr>
              <a:t>Smart Cars</a:t>
            </a:r>
            <a:r>
              <a:rPr lang="en-US" altLang="ko-KR" dirty="0" smtClean="0">
                <a:sym typeface="Wingdings" panose="05000000000000000000" pitchFamily="2" charset="2"/>
              </a:rPr>
              <a:t>: even a single security breach can take away the driver’s life!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Is there a protection scheme with a guarantee that</a:t>
            </a:r>
            <a:r>
              <a:rPr lang="en-US" altLang="ko-KR" dirty="0" smtClean="0">
                <a:sym typeface="Wingdings" panose="05000000000000000000" pitchFamily="2" charset="2"/>
              </a:rPr>
              <a:t> no software attacks can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possibly break...?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Tamper-proof security hardware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9329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6" y="199231"/>
            <a:ext cx="11120846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Malware</a:t>
            </a:r>
            <a:r>
              <a:rPr lang="en-US" altLang="ko-KR" b="1" dirty="0"/>
              <a:t> </a:t>
            </a:r>
            <a:r>
              <a:rPr lang="en-US" altLang="ko-KR" b="1" dirty="0" smtClean="0"/>
              <a:t>Detection &amp; Identification </a:t>
            </a:r>
            <a:br>
              <a:rPr lang="en-US" altLang="ko-KR" b="1" dirty="0" smtClean="0"/>
            </a:br>
            <a:r>
              <a:rPr lang="en-US" altLang="ko-KR" b="1" dirty="0" smtClean="0"/>
              <a:t>by </a:t>
            </a:r>
            <a:r>
              <a:rPr lang="en-US" altLang="ko-KR" b="1" dirty="0"/>
              <a:t>Tamper-proof Hardware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1" y="1870223"/>
            <a:ext cx="12191999" cy="4853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TPM (Trusted Platform Module): </a:t>
            </a:r>
            <a:r>
              <a:rPr lang="en-US" altLang="ko-KR" dirty="0" smtClean="0"/>
              <a:t>Tamper-proof security chip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TPM is an independent chip from CPU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TPM has its own registers and RSA private key burned at manufacture stage, </a:t>
            </a:r>
          </a:p>
          <a:p>
            <a:pPr marL="0" indent="0">
              <a:buNone/>
            </a:pPr>
            <a:r>
              <a:rPr lang="en-US" altLang="ko-KR" dirty="0" smtClean="0"/>
              <a:t>which never gets revealed outside the TPM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CPU communicates with TPM to leverage TPM’s security services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u="sng" dirty="0"/>
              <a:t>TPM is </a:t>
            </a:r>
            <a:r>
              <a:rPr lang="en-US" altLang="ko-KR" u="sng" dirty="0" smtClean="0"/>
              <a:t>mainly used </a:t>
            </a:r>
            <a:r>
              <a:rPr lang="en-US" altLang="ko-KR" u="sng" dirty="0"/>
              <a:t>for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smtClean="0"/>
              <a:t>Integrity Measurement for launched software binaries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Remote Attestation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6" name="Picture 2" descr="trusted platform modu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017" y="5110739"/>
            <a:ext cx="2433221" cy="161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TPM Chip’s Security Features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8" y="1390196"/>
            <a:ext cx="11773989" cy="46709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Contains </a:t>
            </a:r>
            <a:r>
              <a:rPr lang="en-US" altLang="ko-KR" dirty="0" smtClean="0"/>
              <a:t>special registers</a:t>
            </a:r>
            <a:r>
              <a:rPr lang="en-US" altLang="ko-KR" dirty="0"/>
              <a:t>, called PCR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en-US" altLang="ko-KR" b="1" dirty="0"/>
              <a:t>TPM’s PCR update rule]</a:t>
            </a:r>
          </a:p>
          <a:p>
            <a:pPr marL="0" indent="0">
              <a:buNone/>
            </a:pPr>
            <a:r>
              <a:rPr lang="en-US" altLang="ko-KR" dirty="0"/>
              <a:t>PCR</a:t>
            </a:r>
            <a:r>
              <a:rPr lang="en-US" altLang="ko-KR" baseline="-25000" dirty="0"/>
              <a:t>n+1</a:t>
            </a:r>
            <a:r>
              <a:rPr lang="en-US" altLang="ko-KR" dirty="0"/>
              <a:t> = SHA1(</a:t>
            </a:r>
            <a:r>
              <a:rPr lang="en-US" altLang="ko-KR" dirty="0" err="1"/>
              <a:t>PCR</a:t>
            </a:r>
            <a:r>
              <a:rPr lang="en-US" altLang="ko-KR" baseline="-25000" dirty="0" err="1"/>
              <a:t>n</a:t>
            </a:r>
            <a:r>
              <a:rPr lang="en-US" altLang="ko-KR" dirty="0"/>
              <a:t> | </a:t>
            </a:r>
            <a:r>
              <a:rPr lang="en-US" altLang="ko-KR" dirty="0" smtClean="0"/>
              <a:t>hash</a:t>
            </a:r>
            <a:r>
              <a:rPr lang="en-US" altLang="ko-KR" baseline="-25000" dirty="0" smtClean="0"/>
              <a:t>n+1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PCR accumulates &amp; stores the 20-byte </a:t>
            </a:r>
            <a:r>
              <a:rPr lang="en-US" altLang="ko-KR" dirty="0" smtClean="0">
                <a:sym typeface="Wingdings" panose="05000000000000000000" pitchFamily="2" charset="2"/>
              </a:rPr>
              <a:t>hash </a:t>
            </a:r>
            <a:r>
              <a:rPr lang="en-US" altLang="ko-KR" dirty="0">
                <a:sym typeface="Wingdings" panose="05000000000000000000" pitchFamily="2" charset="2"/>
              </a:rPr>
              <a:t>signature of the system’s all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loaded </a:t>
            </a:r>
            <a:r>
              <a:rPr lang="en-US" altLang="ko-KR" dirty="0">
                <a:sym typeface="Wingdings" panose="05000000000000000000" pitchFamily="2" charset="2"/>
              </a:rPr>
              <a:t>binaries, modules, shared libraries since the computer’s boot-time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SHA1() is </a:t>
            </a:r>
            <a:r>
              <a:rPr lang="en-US" altLang="ko-KR" dirty="0" smtClean="0">
                <a:sym typeface="Wingdings" panose="05000000000000000000" pitchFamily="2" charset="2"/>
              </a:rPr>
              <a:t>a </a:t>
            </a:r>
            <a:r>
              <a:rPr lang="en-US" altLang="ko-KR" dirty="0">
                <a:sym typeface="Wingdings" panose="05000000000000000000" pitchFamily="2" charset="2"/>
              </a:rPr>
              <a:t>non-invertible cryptographic hash function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can’t intentionally update PCR to some expected value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6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0"/>
            <a:ext cx="11179629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System Integrity Measurement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6" y="1400688"/>
            <a:ext cx="12127344" cy="33103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[System Boot-up Sequence]</a:t>
            </a:r>
          </a:p>
          <a:p>
            <a:pPr marL="0" indent="0">
              <a:buNone/>
            </a:pPr>
            <a:r>
              <a:rPr lang="en-US" altLang="ko-KR" sz="2400" dirty="0" smtClean="0"/>
              <a:t>BIOS </a:t>
            </a:r>
            <a:r>
              <a:rPr lang="en-US" altLang="ko-KR" sz="2400" dirty="0" smtClean="0">
                <a:sym typeface="Wingdings" panose="05000000000000000000" pitchFamily="2" charset="2"/>
              </a:rPr>
              <a:t> bootloader (GRUB2) 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 OS kernel image (Linux, iOS, windows)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 startup executables, scripts, modules, shared libraries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 additional binaries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/>
              <a:t>[TPM’s PCR update rule]</a:t>
            </a:r>
          </a:p>
          <a:p>
            <a:pPr marL="0" indent="0">
              <a:buNone/>
            </a:pPr>
            <a:r>
              <a:rPr lang="en-US" altLang="ko-KR" dirty="0" smtClean="0"/>
              <a:t>PCR</a:t>
            </a:r>
            <a:r>
              <a:rPr lang="en-US" altLang="ko-KR" baseline="-25000" dirty="0" smtClean="0"/>
              <a:t>n+1</a:t>
            </a:r>
            <a:r>
              <a:rPr lang="en-US" altLang="ko-KR" dirty="0" smtClean="0"/>
              <a:t> = SHA1(</a:t>
            </a:r>
            <a:r>
              <a:rPr lang="en-US" altLang="ko-KR" dirty="0" err="1" smtClean="0"/>
              <a:t>PCR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| hash</a:t>
            </a:r>
            <a:r>
              <a:rPr lang="en-US" altLang="ko-KR" baseline="-25000" dirty="0" smtClean="0"/>
              <a:t>n+1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551124" y="2485570"/>
            <a:ext cx="4528457" cy="3683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65326" y="5707630"/>
            <a:ext cx="209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BIOS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69432" y="4796460"/>
            <a:ext cx="421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Kernel image (Linux)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60724" y="5258125"/>
            <a:ext cx="43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Bootloader (GRUB2)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1120" y="3262818"/>
            <a:ext cx="4981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User-space executables, scripts, </a:t>
            </a:r>
          </a:p>
          <a:p>
            <a:r>
              <a:rPr lang="en-US" altLang="ko-KR" sz="2400" dirty="0" smtClean="0"/>
              <a:t>kernel modules, shared libraries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484424" y="4093816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1124" y="5707630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51124" y="5258125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51124" y="4728140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45036" y="5753686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n=1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45036" y="5275184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n=2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45036" y="47999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n=3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58049" y="3787973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n=4,5,6...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32074" y="6275210"/>
            <a:ext cx="51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[System Boot-up Software Stack]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84424" y="2708820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06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536872" y="2835213"/>
            <a:ext cx="4521331" cy="430571"/>
          </a:xfrm>
          <a:prstGeom prst="rect">
            <a:avLst/>
          </a:prstGeom>
          <a:solidFill>
            <a:srgbClr val="FFA3A3"/>
          </a:solidFill>
          <a:ln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0"/>
            <a:ext cx="11179629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System Integrity Measurement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6" y="1400688"/>
            <a:ext cx="12127344" cy="33103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[System Boot-up Sequence]</a:t>
            </a:r>
          </a:p>
          <a:p>
            <a:pPr marL="0" indent="0">
              <a:buNone/>
            </a:pPr>
            <a:r>
              <a:rPr lang="en-US" altLang="ko-KR" sz="2400" dirty="0" smtClean="0"/>
              <a:t>BIOS </a:t>
            </a:r>
            <a:r>
              <a:rPr lang="en-US" altLang="ko-KR" sz="2400" dirty="0" smtClean="0">
                <a:sym typeface="Wingdings" panose="05000000000000000000" pitchFamily="2" charset="2"/>
              </a:rPr>
              <a:t> bootloader (GRUB2) 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 OS kernel image (Linux, iOS, windows)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 startup executables, scripts, modules, shared libraries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 additional binaries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/>
              <a:t>[TPM’s PCR update rule]</a:t>
            </a:r>
          </a:p>
          <a:p>
            <a:pPr marL="0" indent="0">
              <a:buNone/>
            </a:pPr>
            <a:r>
              <a:rPr lang="en-US" altLang="ko-KR" dirty="0" smtClean="0"/>
              <a:t>PCR</a:t>
            </a:r>
            <a:r>
              <a:rPr lang="en-US" altLang="ko-KR" baseline="-25000" dirty="0" smtClean="0"/>
              <a:t>n+1</a:t>
            </a:r>
            <a:r>
              <a:rPr lang="en-US" altLang="ko-KR" dirty="0" smtClean="0"/>
              <a:t> = SHA1(</a:t>
            </a:r>
            <a:r>
              <a:rPr lang="en-US" altLang="ko-KR" dirty="0" err="1" smtClean="0"/>
              <a:t>PCR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| hash</a:t>
            </a:r>
            <a:r>
              <a:rPr lang="en-US" altLang="ko-KR" baseline="-25000" dirty="0" smtClean="0"/>
              <a:t>n+1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551124" y="2485570"/>
            <a:ext cx="4528457" cy="3683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065326" y="5707630"/>
            <a:ext cx="209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BIOS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69432" y="4796460"/>
            <a:ext cx="421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Kernel image (Linux)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60724" y="5258125"/>
            <a:ext cx="43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Bootloader (GRUB2)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1124" y="3595598"/>
            <a:ext cx="4981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User-space executables, scripts, </a:t>
            </a:r>
          </a:p>
          <a:p>
            <a:r>
              <a:rPr lang="en-US" altLang="ko-KR" sz="2400" dirty="0" smtClean="0"/>
              <a:t>kernel modules, shared libraries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484424" y="4246216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1124" y="5707630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51124" y="5258125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51124" y="4728140"/>
            <a:ext cx="452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45036" y="5753686"/>
            <a:ext cx="12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n=1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45036" y="5275184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n=2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45036" y="47999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n=3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58049" y="3787973"/>
            <a:ext cx="181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n=4,5,6...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32074" y="6275210"/>
            <a:ext cx="515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[System Boot-up Software Stack]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84424" y="2428610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70324" y="2828120"/>
            <a:ext cx="498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Malware!!!</a:t>
            </a:r>
            <a:endParaRPr lang="ko-KR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484424" y="3246095"/>
            <a:ext cx="11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......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83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smtClean="0"/>
              <a:t>Malware Identification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9" y="1631660"/>
            <a:ext cx="11730182" cy="4981575"/>
          </a:xfrm>
        </p:spPr>
        <p:txBody>
          <a:bodyPr>
            <a:normAutofit fontScale="85000" lnSpcReduction="20000"/>
          </a:bodyPr>
          <a:lstStyle/>
          <a:p>
            <a:pPr marL="0" indent="0" defTabSz="540000"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Recursive_Malware_Select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depth)</a:t>
            </a:r>
            <a:br>
              <a:rPr lang="en-US" altLang="ko-KR" dirty="0" smtClean="0"/>
            </a:br>
            <a:r>
              <a:rPr lang="en-US" altLang="ko-KR" dirty="0" smtClean="0"/>
              <a:t>{</a:t>
            </a:r>
          </a:p>
          <a:p>
            <a:pPr marL="0" indent="0" defTabSz="540000">
              <a:buNone/>
            </a:pPr>
            <a:r>
              <a:rPr lang="en-US" altLang="ko-KR" dirty="0" smtClean="0"/>
              <a:t>   </a:t>
            </a:r>
          </a:p>
          <a:p>
            <a:pPr marL="0" indent="0" defTabSz="540000">
              <a:buNone/>
            </a:pPr>
            <a:r>
              <a:rPr lang="en-US" altLang="ko-KR" dirty="0" smtClean="0"/>
              <a:t>   1. Continue recursion to generate every possible malware combination</a:t>
            </a:r>
          </a:p>
          <a:p>
            <a:pPr marL="0" indent="0" defTabSz="540000">
              <a:buNone/>
            </a:pPr>
            <a:endParaRPr lang="en-US" altLang="ko-KR" dirty="0" smtClean="0"/>
          </a:p>
          <a:p>
            <a:pPr marL="0" indent="0" defTabSz="540000">
              <a:buNone/>
            </a:pPr>
            <a:r>
              <a:rPr lang="en-US" altLang="ko-KR" dirty="0" smtClean="0"/>
              <a:t>   </a:t>
            </a:r>
            <a:r>
              <a:rPr lang="en-US" altLang="ko-KR" b="1" dirty="0" smtClean="0"/>
              <a:t>---------------- CUDA / </a:t>
            </a:r>
            <a:r>
              <a:rPr lang="en-US" altLang="ko-KR" b="1" dirty="0" err="1" smtClean="0"/>
              <a:t>OpenACC</a:t>
            </a:r>
            <a:r>
              <a:rPr lang="en-US" altLang="ko-KR" b="1" dirty="0" smtClean="0"/>
              <a:t> section ---------------------------------------	</a:t>
            </a:r>
          </a:p>
          <a:p>
            <a:pPr marL="0" indent="0" defTabSz="540000">
              <a:buNone/>
            </a:pPr>
            <a:r>
              <a:rPr lang="en-US" altLang="ko-KR" dirty="0" smtClean="0"/>
              <a:t>   2. for-loop: insert each malware selected in step 1 into every possible position </a:t>
            </a:r>
          </a:p>
          <a:p>
            <a:pPr marL="0" indent="0" defTabSz="54000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smtClean="0"/>
              <a:t>  in the expected boot-up software stack log</a:t>
            </a:r>
            <a:br>
              <a:rPr lang="en-US" altLang="ko-KR" dirty="0" smtClean="0"/>
            </a:br>
            <a:r>
              <a:rPr lang="en-US" altLang="ko-KR" dirty="0" smtClean="0"/>
              <a:t>   3. Simulate &amp; compute the PCR value. 	</a:t>
            </a:r>
          </a:p>
          <a:p>
            <a:pPr marL="0" indent="0" defTabSz="54000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4. Check if step 3’s result is the same as the TPM-signed PCR value </a:t>
            </a:r>
          </a:p>
          <a:p>
            <a:pPr marL="0" indent="0" defTabSz="540000">
              <a:buNone/>
            </a:pPr>
            <a:r>
              <a:rPr lang="en-US" altLang="ko-KR" dirty="0" smtClean="0"/>
              <a:t>      (if yes, break the for-loop / if not, go back to step 2)</a:t>
            </a:r>
          </a:p>
          <a:p>
            <a:pPr marL="0" indent="0" defTabSz="540000">
              <a:buNone/>
            </a:pPr>
            <a:r>
              <a:rPr lang="en-US" altLang="ko-KR" b="1" dirty="0" smtClean="0"/>
              <a:t>   --------------------------------------------------------------------------------------</a:t>
            </a:r>
            <a:endParaRPr lang="en-US" altLang="ko-KR" b="1" dirty="0"/>
          </a:p>
          <a:p>
            <a:pPr marL="0" indent="0" defTabSz="54000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021973" y="1631660"/>
            <a:ext cx="6804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[Malware Identification Pseudo Code]</a:t>
            </a:r>
          </a:p>
        </p:txBody>
      </p:sp>
    </p:spTree>
    <p:extLst>
      <p:ext uri="{BB962C8B-B14F-4D97-AF65-F5344CB8AC3E}">
        <p14:creationId xmlns:p14="http://schemas.microsoft.com/office/powerpoint/2010/main" val="66861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smtClean="0"/>
              <a:t>Remote </a:t>
            </a:r>
            <a:r>
              <a:rPr lang="en-US" altLang="ko-KR" b="1" dirty="0" smtClean="0"/>
              <a:t>Attestation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2692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</a:t>
            </a:r>
            <a:r>
              <a:rPr lang="en-US" altLang="ko-KR" b="1" u="sng" dirty="0" smtClean="0"/>
              <a:t>Server</a:t>
            </a:r>
            <a:r>
              <a:rPr lang="en-US" altLang="ko-KR" dirty="0" smtClean="0"/>
              <a:t> 						</a:t>
            </a:r>
            <a:r>
              <a:rPr lang="en-US" altLang="ko-KR" b="1" u="sng" dirty="0" smtClean="0"/>
              <a:t>Client</a:t>
            </a:r>
            <a:r>
              <a:rPr lang="en-US" altLang="ko-KR" dirty="0" smtClean="0"/>
              <a:t>	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{r: random number}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		       	  </a:t>
            </a:r>
            <a:r>
              <a:rPr lang="en-US" altLang="ko-KR" dirty="0"/>
              <a:t>	</a:t>
            </a:r>
            <a:r>
              <a:rPr lang="en-US" altLang="ko-KR" dirty="0" smtClean="0"/>
              <a:t>						                                              {PCR | r}  </a:t>
            </a:r>
            <a:br>
              <a:rPr lang="en-US" altLang="ko-KR" dirty="0" smtClean="0"/>
            </a:br>
            <a:r>
              <a:rPr lang="en-US" altLang="ko-KR" dirty="0" smtClean="0"/>
              <a:t>						</a:t>
            </a:r>
            <a:r>
              <a:rPr lang="en-US" altLang="ko-KR" dirty="0"/>
              <a:t>	</a:t>
            </a:r>
            <a:r>
              <a:rPr lang="en-US" altLang="ko-KR" dirty="0" smtClean="0"/>
              <a:t>  {</a:t>
            </a:r>
            <a:r>
              <a:rPr lang="en-US" altLang="ko-KR" dirty="0" err="1" smtClean="0"/>
              <a:t>Sign</a:t>
            </a:r>
            <a:r>
              <a:rPr lang="en-US" altLang="ko-KR" baseline="-25000" dirty="0" err="1" smtClean="0"/>
              <a:t>RSA</a:t>
            </a:r>
            <a:r>
              <a:rPr lang="en-US" altLang="ko-KR" dirty="0" smtClean="0"/>
              <a:t>(PCR | r, </a:t>
            </a:r>
            <a:r>
              <a:rPr lang="en-US" altLang="ko-KR" dirty="0" err="1" smtClean="0"/>
              <a:t>privateKey</a:t>
            </a:r>
            <a:r>
              <a:rPr lang="en-US" altLang="ko-KR" baseline="-25000" dirty="0" err="1" smtClean="0"/>
              <a:t>TPM</a:t>
            </a:r>
            <a:r>
              <a:rPr lang="en-US" altLang="ko-KR" dirty="0" smtClean="0"/>
              <a:t>) 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Verify</a:t>
            </a:r>
            <a:r>
              <a:rPr lang="en-US" altLang="ko-KR" baseline="-25000" dirty="0" err="1" smtClean="0"/>
              <a:t>RSA</a:t>
            </a:r>
            <a:r>
              <a:rPr lang="en-US" altLang="ko-KR" dirty="0" smtClean="0"/>
              <a:t>(PCR | r, </a:t>
            </a:r>
            <a:r>
              <a:rPr lang="en-US" altLang="ko-KR" dirty="0" err="1" smtClean="0"/>
              <a:t>publicKey</a:t>
            </a:r>
            <a:r>
              <a:rPr lang="en-US" altLang="ko-KR" baseline="-25000" dirty="0" err="1" smtClean="0"/>
              <a:t>TPM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12079" y="2632099"/>
            <a:ext cx="19396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12079" y="4096063"/>
            <a:ext cx="1935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8480" y="2262767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(step 1)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99298" y="3726730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(step 2)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44470" y="4749456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(step 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648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91" y="2424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 smtClean="0"/>
              <a:t>Experiments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1755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449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Theme</vt:lpstr>
      <vt:lpstr>Identifying Unknown Malware Intrusion by Supercomputing </vt:lpstr>
      <vt:lpstr>Limitation of All Security Software</vt:lpstr>
      <vt:lpstr>Malware Detection &amp; Identification  by Tamper-proof Hardware</vt:lpstr>
      <vt:lpstr>TPM Chip’s Security Features</vt:lpstr>
      <vt:lpstr>System Integrity Measurement</vt:lpstr>
      <vt:lpstr>System Integrity Measurement</vt:lpstr>
      <vt:lpstr>Malware Identification</vt:lpstr>
      <vt:lpstr>Remote Attestation</vt:lpstr>
      <vt:lpstr>Experiments</vt:lpstr>
      <vt:lpstr>Remote Attestation</vt:lpstr>
      <vt:lpstr>Malware Identification with Parallel-computing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Windows 사용자</cp:lastModifiedBy>
  <cp:revision>101</cp:revision>
  <dcterms:created xsi:type="dcterms:W3CDTF">2017-04-29T15:20:12Z</dcterms:created>
  <dcterms:modified xsi:type="dcterms:W3CDTF">2017-05-01T11:33:16Z</dcterms:modified>
</cp:coreProperties>
</file>