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95" r:id="rId2"/>
    <p:sldId id="296" r:id="rId3"/>
    <p:sldId id="307" r:id="rId4"/>
    <p:sldId id="335" r:id="rId5"/>
    <p:sldId id="336" r:id="rId6"/>
    <p:sldId id="308" r:id="rId7"/>
    <p:sldId id="309" r:id="rId8"/>
    <p:sldId id="324" r:id="rId9"/>
    <p:sldId id="310" r:id="rId10"/>
    <p:sldId id="325" r:id="rId11"/>
    <p:sldId id="326" r:id="rId12"/>
    <p:sldId id="330" r:id="rId13"/>
    <p:sldId id="327" r:id="rId14"/>
    <p:sldId id="328" r:id="rId15"/>
    <p:sldId id="329" r:id="rId16"/>
    <p:sldId id="331" r:id="rId17"/>
    <p:sldId id="332" r:id="rId18"/>
    <p:sldId id="333" r:id="rId19"/>
    <p:sldId id="334" r:id="rId20"/>
    <p:sldId id="319" r:id="rId21"/>
    <p:sldId id="291" r:id="rId22"/>
  </p:sldIdLst>
  <p:sldSz cx="9144000" cy="6858000" type="screen4x3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>
          <p15:clr>
            <a:srgbClr val="A4A3A4"/>
          </p15:clr>
        </p15:guide>
        <p15:guide id="2" pos="384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12"/>
    <a:srgbClr val="0066B3"/>
    <a:srgbClr val="F2F2F2"/>
    <a:srgbClr val="F1F1F1"/>
    <a:srgbClr val="005BAC"/>
    <a:srgbClr val="FF3F4D"/>
    <a:srgbClr val="FF7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00" y="52"/>
      </p:cViewPr>
      <p:guideLst>
        <p:guide orient="horz" pos="2168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-3876" y="-102"/>
      </p:cViewPr>
      <p:guideLst>
        <p:guide orient="horz" pos="289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7E2CE-3302-4705-AB45-0A36785D7760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3D14A8A-B924-44E8-9C2B-72E61EF7DA6C}">
      <dgm:prSet phldrT="[文本]"/>
      <dgm:spPr>
        <a:noFill/>
        <a:ln>
          <a:solidFill>
            <a:srgbClr val="30B5C5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用户</a:t>
          </a:r>
        </a:p>
      </dgm:t>
    </dgm:pt>
    <dgm:pt modelId="{A405BC47-B1A9-4936-86B3-67659157D3FC}" type="parTrans" cxnId="{FD9204B5-4EEF-4774-B15D-79EFE0D8D25B}">
      <dgm:prSet/>
      <dgm:spPr/>
      <dgm:t>
        <a:bodyPr/>
        <a:lstStyle/>
        <a:p>
          <a:endParaRPr lang="zh-CN" altLang="en-US"/>
        </a:p>
      </dgm:t>
    </dgm:pt>
    <dgm:pt modelId="{A1ADCB68-DC80-49A4-9F06-5DC4ABC6FE00}" type="sibTrans" cxnId="{FD9204B5-4EEF-4774-B15D-79EFE0D8D25B}">
      <dgm:prSet/>
      <dgm:spPr/>
      <dgm:t>
        <a:bodyPr/>
        <a:lstStyle/>
        <a:p>
          <a:endParaRPr lang="zh-CN" altLang="en-US"/>
        </a:p>
      </dgm:t>
    </dgm:pt>
    <dgm:pt modelId="{DD85D232-210A-4CA6-B653-4082DC6D73A5}">
      <dgm:prSet phldrT="[文本]"/>
      <dgm:spPr>
        <a:solidFill>
          <a:srgbClr val="94DAE2"/>
        </a:solidFill>
        <a:ln>
          <a:solidFill>
            <a:srgbClr val="94DAE2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虚拟化</a:t>
          </a:r>
        </a:p>
      </dgm:t>
    </dgm:pt>
    <dgm:pt modelId="{C38ED36A-B58B-441D-BC67-294F47A5770E}" type="parTrans" cxnId="{27222013-2028-4C70-A28E-E14DF7F925DB}">
      <dgm:prSet/>
      <dgm:spPr>
        <a:noFill/>
        <a:ln>
          <a:solidFill>
            <a:srgbClr val="94DAE2"/>
          </a:solidFill>
        </a:ln>
      </dgm:spPr>
      <dgm:t>
        <a:bodyPr/>
        <a:lstStyle/>
        <a:p>
          <a:endParaRPr lang="zh-CN" altLang="en-US"/>
        </a:p>
      </dgm:t>
    </dgm:pt>
    <dgm:pt modelId="{456728DC-18D8-4909-BAC3-91EFEDF81250}" type="sibTrans" cxnId="{27222013-2028-4C70-A28E-E14DF7F925DB}">
      <dgm:prSet/>
      <dgm:spPr/>
      <dgm:t>
        <a:bodyPr/>
        <a:lstStyle/>
        <a:p>
          <a:endParaRPr lang="zh-CN" altLang="en-US"/>
        </a:p>
      </dgm:t>
    </dgm:pt>
    <dgm:pt modelId="{D726B927-A162-4346-AD06-6EFB0C766E6C}">
      <dgm:prSet phldrT="[文本]"/>
      <dgm:spPr>
        <a:solidFill>
          <a:srgbClr val="EEB3C1"/>
        </a:solidFill>
        <a:ln>
          <a:solidFill>
            <a:srgbClr val="EEB3C1"/>
          </a:solidFill>
        </a:ln>
      </dgm:spPr>
      <dgm:t>
        <a:bodyPr/>
        <a:lstStyle/>
        <a:p>
          <a:r>
            <a:rPr lang="en-US" altLang="zh-CN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OpenStack</a:t>
          </a:r>
          <a:endParaRPr lang="zh-CN" altLang="en-US" dirty="0">
            <a:solidFill>
              <a:schemeClr val="tx1"/>
            </a:solidFill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AF2D77BD-D032-4109-B34A-12FA98F8740F}" type="parTrans" cxnId="{697D354A-5484-41B0-A0B0-E7875F9F073F}">
      <dgm:prSet/>
      <dgm:spPr>
        <a:noFill/>
        <a:ln>
          <a:solidFill>
            <a:srgbClr val="EEB3C1"/>
          </a:solidFill>
        </a:ln>
      </dgm:spPr>
      <dgm:t>
        <a:bodyPr/>
        <a:lstStyle/>
        <a:p>
          <a:endParaRPr lang="zh-CN" altLang="en-US"/>
        </a:p>
      </dgm:t>
    </dgm:pt>
    <dgm:pt modelId="{15D1AFD0-4151-41D7-B15D-520CE4F541D7}" type="sibTrans" cxnId="{697D354A-5484-41B0-A0B0-E7875F9F073F}">
      <dgm:prSet/>
      <dgm:spPr/>
      <dgm:t>
        <a:bodyPr/>
        <a:lstStyle/>
        <a:p>
          <a:endParaRPr lang="zh-CN" altLang="en-US"/>
        </a:p>
      </dgm:t>
    </dgm:pt>
    <dgm:pt modelId="{A00C323A-32F1-4455-AC2C-69CD645DA23F}">
      <dgm:prSet phldrT="[文本]"/>
      <dgm:spPr>
        <a:solidFill>
          <a:srgbClr val="AFD89C"/>
        </a:solidFill>
        <a:ln>
          <a:solidFill>
            <a:srgbClr val="AFD89C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基础</a:t>
          </a:r>
          <a:r>
            <a:rPr lang="en-US" altLang="zh-CN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OS</a:t>
          </a:r>
          <a:endParaRPr lang="zh-CN" altLang="en-US" dirty="0">
            <a:solidFill>
              <a:schemeClr val="tx1"/>
            </a:solidFill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gm:t>
    </dgm:pt>
    <dgm:pt modelId="{812F41C9-ACF4-4D41-A2FE-8EC6D379F376}" type="parTrans" cxnId="{1F4B7AF0-3459-4527-BDEC-0E9DA79BE450}">
      <dgm:prSet/>
      <dgm:spPr>
        <a:noFill/>
        <a:ln>
          <a:solidFill>
            <a:srgbClr val="AFD89C"/>
          </a:solidFill>
        </a:ln>
      </dgm:spPr>
      <dgm:t>
        <a:bodyPr/>
        <a:lstStyle/>
        <a:p>
          <a:endParaRPr lang="zh-CN" altLang="en-US"/>
        </a:p>
      </dgm:t>
    </dgm:pt>
    <dgm:pt modelId="{E2C9FE0F-E1CC-4E50-A200-AF9A86ECAD22}" type="sibTrans" cxnId="{1F4B7AF0-3459-4527-BDEC-0E9DA79BE450}">
      <dgm:prSet/>
      <dgm:spPr/>
      <dgm:t>
        <a:bodyPr/>
        <a:lstStyle/>
        <a:p>
          <a:endParaRPr lang="zh-CN" altLang="en-US"/>
        </a:p>
      </dgm:t>
    </dgm:pt>
    <dgm:pt modelId="{CD3D6C84-E4B3-4553-9D18-3F25C87EEA65}" type="pres">
      <dgm:prSet presAssocID="{3747E2CE-3302-4705-AB45-0A36785D7760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A9BB899-869A-49BE-A9A4-7FB5547DC37C}" type="pres">
      <dgm:prSet presAssocID="{23D14A8A-B924-44E8-9C2B-72E61EF7DA6C}" presName="centerShape" presStyleLbl="node0" presStyleIdx="0" presStyleCnt="1"/>
      <dgm:spPr/>
    </dgm:pt>
    <dgm:pt modelId="{3F04C62C-9B51-471A-ADF0-F2D99A394A4B}" type="pres">
      <dgm:prSet presAssocID="{C38ED36A-B58B-441D-BC67-294F47A5770E}" presName="parTrans" presStyleLbl="bgSibTrans2D1" presStyleIdx="0" presStyleCnt="3"/>
      <dgm:spPr/>
    </dgm:pt>
    <dgm:pt modelId="{866CC1D8-85CE-4006-8136-6CDD882E89B3}" type="pres">
      <dgm:prSet presAssocID="{DD85D232-210A-4CA6-B653-4082DC6D73A5}" presName="node" presStyleLbl="node1" presStyleIdx="0" presStyleCnt="3">
        <dgm:presLayoutVars>
          <dgm:bulletEnabled val="1"/>
        </dgm:presLayoutVars>
      </dgm:prSet>
      <dgm:spPr/>
    </dgm:pt>
    <dgm:pt modelId="{0F852147-1499-46EF-A959-7D77F10DCFB3}" type="pres">
      <dgm:prSet presAssocID="{AF2D77BD-D032-4109-B34A-12FA98F8740F}" presName="parTrans" presStyleLbl="bgSibTrans2D1" presStyleIdx="1" presStyleCnt="3"/>
      <dgm:spPr/>
    </dgm:pt>
    <dgm:pt modelId="{91A6F12D-CAD7-4858-8270-DA2CC35B411C}" type="pres">
      <dgm:prSet presAssocID="{D726B927-A162-4346-AD06-6EFB0C766E6C}" presName="node" presStyleLbl="node1" presStyleIdx="1" presStyleCnt="3">
        <dgm:presLayoutVars>
          <dgm:bulletEnabled val="1"/>
        </dgm:presLayoutVars>
      </dgm:prSet>
      <dgm:spPr/>
    </dgm:pt>
    <dgm:pt modelId="{F69133F2-6114-48EF-9E23-CE752EA236C3}" type="pres">
      <dgm:prSet presAssocID="{812F41C9-ACF4-4D41-A2FE-8EC6D379F376}" presName="parTrans" presStyleLbl="bgSibTrans2D1" presStyleIdx="2" presStyleCnt="3"/>
      <dgm:spPr/>
    </dgm:pt>
    <dgm:pt modelId="{1590D82B-1329-4912-AE02-C045D85D1570}" type="pres">
      <dgm:prSet presAssocID="{A00C323A-32F1-4455-AC2C-69CD645DA23F}" presName="node" presStyleLbl="node1" presStyleIdx="2" presStyleCnt="3">
        <dgm:presLayoutVars>
          <dgm:bulletEnabled val="1"/>
        </dgm:presLayoutVars>
      </dgm:prSet>
      <dgm:spPr/>
    </dgm:pt>
  </dgm:ptLst>
  <dgm:cxnLst>
    <dgm:cxn modelId="{27222013-2028-4C70-A28E-E14DF7F925DB}" srcId="{23D14A8A-B924-44E8-9C2B-72E61EF7DA6C}" destId="{DD85D232-210A-4CA6-B653-4082DC6D73A5}" srcOrd="0" destOrd="0" parTransId="{C38ED36A-B58B-441D-BC67-294F47A5770E}" sibTransId="{456728DC-18D8-4909-BAC3-91EFEDF81250}"/>
    <dgm:cxn modelId="{04DB8C31-E2DF-4C39-BF7E-F1C1CEA3727F}" type="presOf" srcId="{D726B927-A162-4346-AD06-6EFB0C766E6C}" destId="{91A6F12D-CAD7-4858-8270-DA2CC35B411C}" srcOrd="0" destOrd="0" presId="urn:microsoft.com/office/officeart/2005/8/layout/radial4"/>
    <dgm:cxn modelId="{6AFAF83D-1EAB-41AE-948B-422803509E2A}" type="presOf" srcId="{C38ED36A-B58B-441D-BC67-294F47A5770E}" destId="{3F04C62C-9B51-471A-ADF0-F2D99A394A4B}" srcOrd="0" destOrd="0" presId="urn:microsoft.com/office/officeart/2005/8/layout/radial4"/>
    <dgm:cxn modelId="{94EA6C47-D7E1-4A2B-A6F2-DDA804A6C2A3}" type="presOf" srcId="{812F41C9-ACF4-4D41-A2FE-8EC6D379F376}" destId="{F69133F2-6114-48EF-9E23-CE752EA236C3}" srcOrd="0" destOrd="0" presId="urn:microsoft.com/office/officeart/2005/8/layout/radial4"/>
    <dgm:cxn modelId="{CA6F9269-FBF7-417D-BACC-72AD6817667A}" type="presOf" srcId="{A00C323A-32F1-4455-AC2C-69CD645DA23F}" destId="{1590D82B-1329-4912-AE02-C045D85D1570}" srcOrd="0" destOrd="0" presId="urn:microsoft.com/office/officeart/2005/8/layout/radial4"/>
    <dgm:cxn modelId="{697D354A-5484-41B0-A0B0-E7875F9F073F}" srcId="{23D14A8A-B924-44E8-9C2B-72E61EF7DA6C}" destId="{D726B927-A162-4346-AD06-6EFB0C766E6C}" srcOrd="1" destOrd="0" parTransId="{AF2D77BD-D032-4109-B34A-12FA98F8740F}" sibTransId="{15D1AFD0-4151-41D7-B15D-520CE4F541D7}"/>
    <dgm:cxn modelId="{2E34CA4C-A911-485F-8DA5-682BC8C67473}" type="presOf" srcId="{DD85D232-210A-4CA6-B653-4082DC6D73A5}" destId="{866CC1D8-85CE-4006-8136-6CDD882E89B3}" srcOrd="0" destOrd="0" presId="urn:microsoft.com/office/officeart/2005/8/layout/radial4"/>
    <dgm:cxn modelId="{FEB93574-D87E-4514-8BFF-268DF526325A}" type="presOf" srcId="{23D14A8A-B924-44E8-9C2B-72E61EF7DA6C}" destId="{4A9BB899-869A-49BE-A9A4-7FB5547DC37C}" srcOrd="0" destOrd="0" presId="urn:microsoft.com/office/officeart/2005/8/layout/radial4"/>
    <dgm:cxn modelId="{911DED9E-F9B0-484C-AF14-352E377C8D8D}" type="presOf" srcId="{AF2D77BD-D032-4109-B34A-12FA98F8740F}" destId="{0F852147-1499-46EF-A959-7D77F10DCFB3}" srcOrd="0" destOrd="0" presId="urn:microsoft.com/office/officeart/2005/8/layout/radial4"/>
    <dgm:cxn modelId="{FD9204B5-4EEF-4774-B15D-79EFE0D8D25B}" srcId="{3747E2CE-3302-4705-AB45-0A36785D7760}" destId="{23D14A8A-B924-44E8-9C2B-72E61EF7DA6C}" srcOrd="0" destOrd="0" parTransId="{A405BC47-B1A9-4936-86B3-67659157D3FC}" sibTransId="{A1ADCB68-DC80-49A4-9F06-5DC4ABC6FE00}"/>
    <dgm:cxn modelId="{859662E2-3C11-443A-ABD6-6F6B1ABDF9C2}" type="presOf" srcId="{3747E2CE-3302-4705-AB45-0A36785D7760}" destId="{CD3D6C84-E4B3-4553-9D18-3F25C87EEA65}" srcOrd="0" destOrd="0" presId="urn:microsoft.com/office/officeart/2005/8/layout/radial4"/>
    <dgm:cxn modelId="{1F4B7AF0-3459-4527-BDEC-0E9DA79BE450}" srcId="{23D14A8A-B924-44E8-9C2B-72E61EF7DA6C}" destId="{A00C323A-32F1-4455-AC2C-69CD645DA23F}" srcOrd="2" destOrd="0" parTransId="{812F41C9-ACF4-4D41-A2FE-8EC6D379F376}" sibTransId="{E2C9FE0F-E1CC-4E50-A200-AF9A86ECAD22}"/>
    <dgm:cxn modelId="{04FFDD8C-514F-45AA-A60C-69BB6941789A}" type="presParOf" srcId="{CD3D6C84-E4B3-4553-9D18-3F25C87EEA65}" destId="{4A9BB899-869A-49BE-A9A4-7FB5547DC37C}" srcOrd="0" destOrd="0" presId="urn:microsoft.com/office/officeart/2005/8/layout/radial4"/>
    <dgm:cxn modelId="{593C906D-50E8-4D8D-B093-EE348D0A9359}" type="presParOf" srcId="{CD3D6C84-E4B3-4553-9D18-3F25C87EEA65}" destId="{3F04C62C-9B51-471A-ADF0-F2D99A394A4B}" srcOrd="1" destOrd="0" presId="urn:microsoft.com/office/officeart/2005/8/layout/radial4"/>
    <dgm:cxn modelId="{CA1EB24D-D25D-4FE1-82C5-A70F1DF87D5A}" type="presParOf" srcId="{CD3D6C84-E4B3-4553-9D18-3F25C87EEA65}" destId="{866CC1D8-85CE-4006-8136-6CDD882E89B3}" srcOrd="2" destOrd="0" presId="urn:microsoft.com/office/officeart/2005/8/layout/radial4"/>
    <dgm:cxn modelId="{87287CF1-B0CA-4755-9FD9-8DB65BCDBDFB}" type="presParOf" srcId="{CD3D6C84-E4B3-4553-9D18-3F25C87EEA65}" destId="{0F852147-1499-46EF-A959-7D77F10DCFB3}" srcOrd="3" destOrd="0" presId="urn:microsoft.com/office/officeart/2005/8/layout/radial4"/>
    <dgm:cxn modelId="{828E997A-EC6B-4FC3-AF27-EE5A36804B4D}" type="presParOf" srcId="{CD3D6C84-E4B3-4553-9D18-3F25C87EEA65}" destId="{91A6F12D-CAD7-4858-8270-DA2CC35B411C}" srcOrd="4" destOrd="0" presId="urn:microsoft.com/office/officeart/2005/8/layout/radial4"/>
    <dgm:cxn modelId="{6DCF683B-ACF7-4776-BD62-B6E6AEF5A486}" type="presParOf" srcId="{CD3D6C84-E4B3-4553-9D18-3F25C87EEA65}" destId="{F69133F2-6114-48EF-9E23-CE752EA236C3}" srcOrd="5" destOrd="0" presId="urn:microsoft.com/office/officeart/2005/8/layout/radial4"/>
    <dgm:cxn modelId="{C1F405F7-909C-494D-9F6A-B81D6BC830EE}" type="presParOf" srcId="{CD3D6C84-E4B3-4553-9D18-3F25C87EEA65}" destId="{1590D82B-1329-4912-AE02-C045D85D1570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3103D4-F8F6-4ECC-AFBF-8CF1C861A74B}" type="doc">
      <dgm:prSet loTypeId="urn:microsoft.com/office/officeart/2005/8/layout/radial5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99EF4E9-0431-4DB5-846A-1C983CFCED47}">
      <dgm:prSet custT="1"/>
      <dgm:spPr/>
      <dgm:t>
        <a:bodyPr/>
        <a:lstStyle/>
        <a:p>
          <a:pPr rtl="0"/>
          <a:r>
            <a:rPr lang="zh-CN" altLang="en-US" sz="1800" dirty="0">
              <a:latin typeface="+mn-lt"/>
              <a:ea typeface="+mn-ea"/>
              <a:cs typeface="+mn-ea"/>
              <a:sym typeface="+mn-lt"/>
            </a:rPr>
            <a:t>举例</a:t>
          </a:r>
        </a:p>
      </dgm:t>
    </dgm:pt>
    <dgm:pt modelId="{52C8EA00-64C2-4F13-BFD4-4A157C0830FF}" type="parTrans" cxnId="{0CCDE608-BEA6-4208-987B-E73532624BDF}">
      <dgm:prSet/>
      <dgm:spPr/>
      <dgm:t>
        <a:bodyPr/>
        <a:lstStyle/>
        <a:p>
          <a:endParaRPr lang="zh-CN" altLang="en-US" sz="1800"/>
        </a:p>
      </dgm:t>
    </dgm:pt>
    <dgm:pt modelId="{EEB84900-DEFE-4C4A-9D3A-2B6F149DE624}" type="sibTrans" cxnId="{0CCDE608-BEA6-4208-987B-E73532624BDF}">
      <dgm:prSet/>
      <dgm:spPr/>
      <dgm:t>
        <a:bodyPr/>
        <a:lstStyle/>
        <a:p>
          <a:endParaRPr lang="zh-CN" altLang="en-US" sz="1800"/>
        </a:p>
      </dgm:t>
    </dgm:pt>
    <dgm:pt modelId="{FA9CBFED-6899-49E3-95E4-E46A4A2893FE}">
      <dgm:prSet custT="1"/>
      <dgm:spPr/>
      <dgm:t>
        <a:bodyPr/>
        <a:lstStyle/>
        <a:p>
          <a:pPr rtl="0"/>
          <a:r>
            <a:rPr lang="zh-CN" altLang="en-US" sz="1800">
              <a:latin typeface="+mn-lt"/>
              <a:ea typeface="+mn-ea"/>
              <a:cs typeface="+mn-ea"/>
              <a:sym typeface="+mn-lt"/>
            </a:rPr>
            <a:t>入住酒店</a:t>
          </a:r>
        </a:p>
      </dgm:t>
    </dgm:pt>
    <dgm:pt modelId="{8D4C493C-5BB7-4C9F-8670-DE83A4CA9F79}" type="parTrans" cxnId="{8E465E7D-8886-4464-B969-E39B87B8523D}">
      <dgm:prSet custT="1"/>
      <dgm:spPr/>
      <dgm:t>
        <a:bodyPr/>
        <a:lstStyle/>
        <a:p>
          <a:endParaRPr lang="zh-CN" altLang="en-US" sz="1800"/>
        </a:p>
      </dgm:t>
    </dgm:pt>
    <dgm:pt modelId="{89D787C2-A805-4ACF-872F-689CDB94A525}" type="sibTrans" cxnId="{8E465E7D-8886-4464-B969-E39B87B8523D}">
      <dgm:prSet/>
      <dgm:spPr/>
      <dgm:t>
        <a:bodyPr/>
        <a:lstStyle/>
        <a:p>
          <a:endParaRPr lang="zh-CN" altLang="en-US" sz="1800"/>
        </a:p>
      </dgm:t>
    </dgm:pt>
    <dgm:pt modelId="{BAA2EC3E-2926-4833-8D59-BA236800B3F8}">
      <dgm:prSet custT="1"/>
      <dgm:spPr/>
      <dgm:t>
        <a:bodyPr/>
        <a:lstStyle/>
        <a:p>
          <a:pPr rtl="0"/>
          <a:r>
            <a:rPr lang="zh-CN" altLang="en-US" sz="1800" dirty="0">
              <a:latin typeface="+mn-lt"/>
              <a:ea typeface="+mn-ea"/>
              <a:cs typeface="+mn-ea"/>
              <a:sym typeface="+mn-lt"/>
            </a:rPr>
            <a:t>网上购物</a:t>
          </a:r>
        </a:p>
      </dgm:t>
    </dgm:pt>
    <dgm:pt modelId="{A512C7C7-B96A-42C2-90B3-E72C092B6156}" type="parTrans" cxnId="{90A80E1F-D2D7-4B4D-B6E1-F6C835CB0ED7}">
      <dgm:prSet custT="1"/>
      <dgm:spPr/>
      <dgm:t>
        <a:bodyPr/>
        <a:lstStyle/>
        <a:p>
          <a:endParaRPr lang="zh-CN" altLang="en-US" sz="1800"/>
        </a:p>
      </dgm:t>
    </dgm:pt>
    <dgm:pt modelId="{BD42E347-45E8-4AF0-9D26-5EBCCFE1A1FF}" type="sibTrans" cxnId="{90A80E1F-D2D7-4B4D-B6E1-F6C835CB0ED7}">
      <dgm:prSet/>
      <dgm:spPr/>
      <dgm:t>
        <a:bodyPr/>
        <a:lstStyle/>
        <a:p>
          <a:endParaRPr lang="zh-CN" altLang="en-US" sz="1800"/>
        </a:p>
      </dgm:t>
    </dgm:pt>
    <dgm:pt modelId="{84E83051-B62D-4434-89AF-5A3513952133}">
      <dgm:prSet custT="1"/>
      <dgm:spPr/>
      <dgm:t>
        <a:bodyPr/>
        <a:lstStyle/>
        <a:p>
          <a:pPr rtl="0"/>
          <a:r>
            <a:rPr lang="zh-CN" sz="1800" dirty="0">
              <a:latin typeface="+mn-lt"/>
              <a:ea typeface="+mn-ea"/>
              <a:cs typeface="+mn-ea"/>
              <a:sym typeface="+mn-lt"/>
            </a:rPr>
            <a:t>考华为</a:t>
          </a:r>
          <a:r>
            <a:rPr lang="en-US" sz="1800" dirty="0">
              <a:latin typeface="+mn-lt"/>
              <a:ea typeface="+mn-ea"/>
              <a:cs typeface="+mn-ea"/>
              <a:sym typeface="+mn-lt"/>
            </a:rPr>
            <a:t>HCIP</a:t>
          </a:r>
          <a:r>
            <a:rPr lang="zh-CN" sz="1800" dirty="0">
              <a:latin typeface="+mn-lt"/>
              <a:ea typeface="+mn-ea"/>
              <a:cs typeface="+mn-ea"/>
              <a:sym typeface="+mn-lt"/>
            </a:rPr>
            <a:t>证书过程</a:t>
          </a:r>
        </a:p>
      </dgm:t>
    </dgm:pt>
    <dgm:pt modelId="{868C8281-E70E-4933-9F41-4527C2FFB54B}" type="parTrans" cxnId="{FB37D06B-5FE1-4770-9A3C-C504A1CE6E3C}">
      <dgm:prSet custT="1"/>
      <dgm:spPr/>
      <dgm:t>
        <a:bodyPr/>
        <a:lstStyle/>
        <a:p>
          <a:endParaRPr lang="zh-CN" altLang="en-US" sz="1800"/>
        </a:p>
      </dgm:t>
    </dgm:pt>
    <dgm:pt modelId="{FD4E20FA-AAF7-4B90-A2AE-C1B27076302F}" type="sibTrans" cxnId="{FB37D06B-5FE1-4770-9A3C-C504A1CE6E3C}">
      <dgm:prSet/>
      <dgm:spPr/>
      <dgm:t>
        <a:bodyPr/>
        <a:lstStyle/>
        <a:p>
          <a:endParaRPr lang="zh-CN" altLang="en-US" sz="1800"/>
        </a:p>
      </dgm:t>
    </dgm:pt>
    <dgm:pt modelId="{86C672BE-7548-4C89-BF87-BBF8D96E23AA}">
      <dgm:prSet custT="1"/>
      <dgm:spPr/>
      <dgm:t>
        <a:bodyPr/>
        <a:lstStyle/>
        <a:p>
          <a:pPr rtl="0"/>
          <a:r>
            <a:rPr lang="zh-CN" altLang="en-US" sz="1800" dirty="0">
              <a:latin typeface="+mn-lt"/>
              <a:ea typeface="+mn-ea"/>
              <a:cs typeface="+mn-ea"/>
              <a:sym typeface="+mn-lt"/>
            </a:rPr>
            <a:t>其他</a:t>
          </a:r>
          <a:r>
            <a:rPr lang="en-US" altLang="zh-CN" sz="1800" dirty="0">
              <a:latin typeface="+mn-lt"/>
              <a:ea typeface="+mn-ea"/>
              <a:cs typeface="+mn-ea"/>
              <a:sym typeface="+mn-lt"/>
            </a:rPr>
            <a:t>……</a:t>
          </a:r>
          <a:endParaRPr lang="zh-CN" sz="1800" dirty="0">
            <a:latin typeface="+mn-lt"/>
            <a:ea typeface="+mn-ea"/>
            <a:cs typeface="+mn-ea"/>
            <a:sym typeface="+mn-lt"/>
          </a:endParaRPr>
        </a:p>
      </dgm:t>
    </dgm:pt>
    <dgm:pt modelId="{BE67917A-86C0-4B53-A783-6C6F609B7AF6}" type="parTrans" cxnId="{B1208A85-68D1-447C-B729-DE380565CCE9}">
      <dgm:prSet custT="1"/>
      <dgm:spPr/>
      <dgm:t>
        <a:bodyPr/>
        <a:lstStyle/>
        <a:p>
          <a:endParaRPr lang="zh-CN" altLang="en-US" sz="1800"/>
        </a:p>
      </dgm:t>
    </dgm:pt>
    <dgm:pt modelId="{9E16958B-44BC-4515-BBF0-17CBF63992EB}" type="sibTrans" cxnId="{B1208A85-68D1-447C-B729-DE380565CCE9}">
      <dgm:prSet/>
      <dgm:spPr/>
      <dgm:t>
        <a:bodyPr/>
        <a:lstStyle/>
        <a:p>
          <a:endParaRPr lang="zh-CN" altLang="en-US" sz="1800"/>
        </a:p>
      </dgm:t>
    </dgm:pt>
    <dgm:pt modelId="{87B5642A-5F36-4AEA-9C33-7B7A506B157D}" type="pres">
      <dgm:prSet presAssocID="{613103D4-F8F6-4ECC-AFBF-8CF1C861A74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868630D-FCDE-4B70-8741-6825EC5475A8}" type="pres">
      <dgm:prSet presAssocID="{A99EF4E9-0431-4DB5-846A-1C983CFCED47}" presName="centerShape" presStyleLbl="node0" presStyleIdx="0" presStyleCnt="1" custScaleX="110000" custScaleY="110000"/>
      <dgm:spPr/>
    </dgm:pt>
    <dgm:pt modelId="{6EB51ED3-FC73-43B4-951A-E758423ED0B3}" type="pres">
      <dgm:prSet presAssocID="{8D4C493C-5BB7-4C9F-8670-DE83A4CA9F79}" presName="parTrans" presStyleLbl="sibTrans2D1" presStyleIdx="0" presStyleCnt="4"/>
      <dgm:spPr/>
    </dgm:pt>
    <dgm:pt modelId="{9DF29C39-C15C-4DF0-93C0-2545C9865DF8}" type="pres">
      <dgm:prSet presAssocID="{8D4C493C-5BB7-4C9F-8670-DE83A4CA9F79}" presName="connectorText" presStyleLbl="sibTrans2D1" presStyleIdx="0" presStyleCnt="4"/>
      <dgm:spPr/>
    </dgm:pt>
    <dgm:pt modelId="{5158C2EC-243F-4437-B569-B9EB8003C79F}" type="pres">
      <dgm:prSet presAssocID="{FA9CBFED-6899-49E3-95E4-E46A4A2893FE}" presName="node" presStyleLbl="node1" presStyleIdx="0" presStyleCnt="4" custScaleX="110000" custScaleY="110000">
        <dgm:presLayoutVars>
          <dgm:bulletEnabled val="1"/>
        </dgm:presLayoutVars>
      </dgm:prSet>
      <dgm:spPr/>
    </dgm:pt>
    <dgm:pt modelId="{1C5964DE-6B55-4E2B-B742-674BBB8FEBC1}" type="pres">
      <dgm:prSet presAssocID="{A512C7C7-B96A-42C2-90B3-E72C092B6156}" presName="parTrans" presStyleLbl="sibTrans2D1" presStyleIdx="1" presStyleCnt="4"/>
      <dgm:spPr/>
    </dgm:pt>
    <dgm:pt modelId="{609332C6-DB0C-45D2-8C6A-69E5A9571A8A}" type="pres">
      <dgm:prSet presAssocID="{A512C7C7-B96A-42C2-90B3-E72C092B6156}" presName="connectorText" presStyleLbl="sibTrans2D1" presStyleIdx="1" presStyleCnt="4"/>
      <dgm:spPr/>
    </dgm:pt>
    <dgm:pt modelId="{627B7203-0DA8-46C1-A6B6-16F86647C8C4}" type="pres">
      <dgm:prSet presAssocID="{BAA2EC3E-2926-4833-8D59-BA236800B3F8}" presName="node" presStyleLbl="node1" presStyleIdx="1" presStyleCnt="4" custScaleX="110000" custScaleY="110000">
        <dgm:presLayoutVars>
          <dgm:bulletEnabled val="1"/>
        </dgm:presLayoutVars>
      </dgm:prSet>
      <dgm:spPr/>
    </dgm:pt>
    <dgm:pt modelId="{C769F7B7-C70B-471D-A0BB-0408AD5C6E1A}" type="pres">
      <dgm:prSet presAssocID="{868C8281-E70E-4933-9F41-4527C2FFB54B}" presName="parTrans" presStyleLbl="sibTrans2D1" presStyleIdx="2" presStyleCnt="4"/>
      <dgm:spPr/>
    </dgm:pt>
    <dgm:pt modelId="{137093C0-5D80-46A3-B7C0-184F8B582BB9}" type="pres">
      <dgm:prSet presAssocID="{868C8281-E70E-4933-9F41-4527C2FFB54B}" presName="connectorText" presStyleLbl="sibTrans2D1" presStyleIdx="2" presStyleCnt="4"/>
      <dgm:spPr/>
    </dgm:pt>
    <dgm:pt modelId="{E1AEE1FC-7F86-4D1E-9B33-125E93FF1739}" type="pres">
      <dgm:prSet presAssocID="{84E83051-B62D-4434-89AF-5A3513952133}" presName="node" presStyleLbl="node1" presStyleIdx="2" presStyleCnt="4" custScaleX="110000" custScaleY="110000">
        <dgm:presLayoutVars>
          <dgm:bulletEnabled val="1"/>
        </dgm:presLayoutVars>
      </dgm:prSet>
      <dgm:spPr/>
    </dgm:pt>
    <dgm:pt modelId="{31AB36CD-AFE6-404E-AC38-7AE5F356B7D2}" type="pres">
      <dgm:prSet presAssocID="{BE67917A-86C0-4B53-A783-6C6F609B7AF6}" presName="parTrans" presStyleLbl="sibTrans2D1" presStyleIdx="3" presStyleCnt="4"/>
      <dgm:spPr/>
    </dgm:pt>
    <dgm:pt modelId="{3F87619C-08D9-4D54-9FC0-B8EE8041F191}" type="pres">
      <dgm:prSet presAssocID="{BE67917A-86C0-4B53-A783-6C6F609B7AF6}" presName="connectorText" presStyleLbl="sibTrans2D1" presStyleIdx="3" presStyleCnt="4"/>
      <dgm:spPr/>
    </dgm:pt>
    <dgm:pt modelId="{98091AD6-FD34-4468-909E-0571F317031A}" type="pres">
      <dgm:prSet presAssocID="{86C672BE-7548-4C89-BF87-BBF8D96E23AA}" presName="node" presStyleLbl="node1" presStyleIdx="3" presStyleCnt="4" custScaleX="110000" custScaleY="110000">
        <dgm:presLayoutVars>
          <dgm:bulletEnabled val="1"/>
        </dgm:presLayoutVars>
      </dgm:prSet>
      <dgm:spPr/>
    </dgm:pt>
  </dgm:ptLst>
  <dgm:cxnLst>
    <dgm:cxn modelId="{1BF9D307-82ED-4314-AF7A-73D3B4E7059F}" type="presOf" srcId="{86C672BE-7548-4C89-BF87-BBF8D96E23AA}" destId="{98091AD6-FD34-4468-909E-0571F317031A}" srcOrd="0" destOrd="0" presId="urn:microsoft.com/office/officeart/2005/8/layout/radial5"/>
    <dgm:cxn modelId="{0CCDE608-BEA6-4208-987B-E73532624BDF}" srcId="{613103D4-F8F6-4ECC-AFBF-8CF1C861A74B}" destId="{A99EF4E9-0431-4DB5-846A-1C983CFCED47}" srcOrd="0" destOrd="0" parTransId="{52C8EA00-64C2-4F13-BFD4-4A157C0830FF}" sibTransId="{EEB84900-DEFE-4C4A-9D3A-2B6F149DE624}"/>
    <dgm:cxn modelId="{4590B50F-1F3C-420A-894B-069BB47DDA10}" type="presOf" srcId="{84E83051-B62D-4434-89AF-5A3513952133}" destId="{E1AEE1FC-7F86-4D1E-9B33-125E93FF1739}" srcOrd="0" destOrd="0" presId="urn:microsoft.com/office/officeart/2005/8/layout/radial5"/>
    <dgm:cxn modelId="{E2BD991C-3F0E-4A16-88FB-F725DAD5EC9D}" type="presOf" srcId="{8D4C493C-5BB7-4C9F-8670-DE83A4CA9F79}" destId="{9DF29C39-C15C-4DF0-93C0-2545C9865DF8}" srcOrd="1" destOrd="0" presId="urn:microsoft.com/office/officeart/2005/8/layout/radial5"/>
    <dgm:cxn modelId="{90A80E1F-D2D7-4B4D-B6E1-F6C835CB0ED7}" srcId="{A99EF4E9-0431-4DB5-846A-1C983CFCED47}" destId="{BAA2EC3E-2926-4833-8D59-BA236800B3F8}" srcOrd="1" destOrd="0" parTransId="{A512C7C7-B96A-42C2-90B3-E72C092B6156}" sibTransId="{BD42E347-45E8-4AF0-9D26-5EBCCFE1A1FF}"/>
    <dgm:cxn modelId="{0F40F329-95D6-444C-A0E8-F612CCB39386}" type="presOf" srcId="{FA9CBFED-6899-49E3-95E4-E46A4A2893FE}" destId="{5158C2EC-243F-4437-B569-B9EB8003C79F}" srcOrd="0" destOrd="0" presId="urn:microsoft.com/office/officeart/2005/8/layout/radial5"/>
    <dgm:cxn modelId="{86340B2A-7216-4202-A348-B2A5C0BCA83F}" type="presOf" srcId="{613103D4-F8F6-4ECC-AFBF-8CF1C861A74B}" destId="{87B5642A-5F36-4AEA-9C33-7B7A506B157D}" srcOrd="0" destOrd="0" presId="urn:microsoft.com/office/officeart/2005/8/layout/radial5"/>
    <dgm:cxn modelId="{FB37D06B-5FE1-4770-9A3C-C504A1CE6E3C}" srcId="{A99EF4E9-0431-4DB5-846A-1C983CFCED47}" destId="{84E83051-B62D-4434-89AF-5A3513952133}" srcOrd="2" destOrd="0" parTransId="{868C8281-E70E-4933-9F41-4527C2FFB54B}" sibTransId="{FD4E20FA-AAF7-4B90-A2AE-C1B27076302F}"/>
    <dgm:cxn modelId="{2EA0C66F-ACEF-4F9D-BF7A-C2E5BDBA40FF}" type="presOf" srcId="{8D4C493C-5BB7-4C9F-8670-DE83A4CA9F79}" destId="{6EB51ED3-FC73-43B4-951A-E758423ED0B3}" srcOrd="0" destOrd="0" presId="urn:microsoft.com/office/officeart/2005/8/layout/radial5"/>
    <dgm:cxn modelId="{8E465E7D-8886-4464-B969-E39B87B8523D}" srcId="{A99EF4E9-0431-4DB5-846A-1C983CFCED47}" destId="{FA9CBFED-6899-49E3-95E4-E46A4A2893FE}" srcOrd="0" destOrd="0" parTransId="{8D4C493C-5BB7-4C9F-8670-DE83A4CA9F79}" sibTransId="{89D787C2-A805-4ACF-872F-689CDB94A525}"/>
    <dgm:cxn modelId="{B1208A85-68D1-447C-B729-DE380565CCE9}" srcId="{A99EF4E9-0431-4DB5-846A-1C983CFCED47}" destId="{86C672BE-7548-4C89-BF87-BBF8D96E23AA}" srcOrd="3" destOrd="0" parTransId="{BE67917A-86C0-4B53-A783-6C6F609B7AF6}" sibTransId="{9E16958B-44BC-4515-BBF0-17CBF63992EB}"/>
    <dgm:cxn modelId="{81FF8391-43F4-4D9B-A415-4C05297595F6}" type="presOf" srcId="{A512C7C7-B96A-42C2-90B3-E72C092B6156}" destId="{1C5964DE-6B55-4E2B-B742-674BBB8FEBC1}" srcOrd="0" destOrd="0" presId="urn:microsoft.com/office/officeart/2005/8/layout/radial5"/>
    <dgm:cxn modelId="{33FAF5AC-E1CD-49E5-9689-FB823FFC3524}" type="presOf" srcId="{868C8281-E70E-4933-9F41-4527C2FFB54B}" destId="{137093C0-5D80-46A3-B7C0-184F8B582BB9}" srcOrd="1" destOrd="0" presId="urn:microsoft.com/office/officeart/2005/8/layout/radial5"/>
    <dgm:cxn modelId="{A62A78B1-EA5B-45D8-BC8C-0CEC636C948C}" type="presOf" srcId="{BE67917A-86C0-4B53-A783-6C6F609B7AF6}" destId="{31AB36CD-AFE6-404E-AC38-7AE5F356B7D2}" srcOrd="0" destOrd="0" presId="urn:microsoft.com/office/officeart/2005/8/layout/radial5"/>
    <dgm:cxn modelId="{69BBEBBD-5FD2-4CCC-A424-A714B00CF1B3}" type="presOf" srcId="{A99EF4E9-0431-4DB5-846A-1C983CFCED47}" destId="{1868630D-FCDE-4B70-8741-6825EC5475A8}" srcOrd="0" destOrd="0" presId="urn:microsoft.com/office/officeart/2005/8/layout/radial5"/>
    <dgm:cxn modelId="{15B5A2C6-617C-4A45-970B-516C9D7E0AA6}" type="presOf" srcId="{BAA2EC3E-2926-4833-8D59-BA236800B3F8}" destId="{627B7203-0DA8-46C1-A6B6-16F86647C8C4}" srcOrd="0" destOrd="0" presId="urn:microsoft.com/office/officeart/2005/8/layout/radial5"/>
    <dgm:cxn modelId="{EE624AC7-2E08-4FFF-BFB2-DDE8C00C204E}" type="presOf" srcId="{BE67917A-86C0-4B53-A783-6C6F609B7AF6}" destId="{3F87619C-08D9-4D54-9FC0-B8EE8041F191}" srcOrd="1" destOrd="0" presId="urn:microsoft.com/office/officeart/2005/8/layout/radial5"/>
    <dgm:cxn modelId="{00AA95DA-C5C1-4698-BC3A-CFC5054D20E0}" type="presOf" srcId="{868C8281-E70E-4933-9F41-4527C2FFB54B}" destId="{C769F7B7-C70B-471D-A0BB-0408AD5C6E1A}" srcOrd="0" destOrd="0" presId="urn:microsoft.com/office/officeart/2005/8/layout/radial5"/>
    <dgm:cxn modelId="{AD78D0F8-BCE7-4958-9580-1F8C669308F2}" type="presOf" srcId="{A512C7C7-B96A-42C2-90B3-E72C092B6156}" destId="{609332C6-DB0C-45D2-8C6A-69E5A9571A8A}" srcOrd="1" destOrd="0" presId="urn:microsoft.com/office/officeart/2005/8/layout/radial5"/>
    <dgm:cxn modelId="{0954ACC5-173A-4248-9C27-F18EEDCF9B1B}" type="presParOf" srcId="{87B5642A-5F36-4AEA-9C33-7B7A506B157D}" destId="{1868630D-FCDE-4B70-8741-6825EC5475A8}" srcOrd="0" destOrd="0" presId="urn:microsoft.com/office/officeart/2005/8/layout/radial5"/>
    <dgm:cxn modelId="{CF472881-BECF-479D-B55E-E99478EE5F90}" type="presParOf" srcId="{87B5642A-5F36-4AEA-9C33-7B7A506B157D}" destId="{6EB51ED3-FC73-43B4-951A-E758423ED0B3}" srcOrd="1" destOrd="0" presId="urn:microsoft.com/office/officeart/2005/8/layout/radial5"/>
    <dgm:cxn modelId="{0CC1FEA2-79EC-4B83-A8F0-3FED44A3B957}" type="presParOf" srcId="{6EB51ED3-FC73-43B4-951A-E758423ED0B3}" destId="{9DF29C39-C15C-4DF0-93C0-2545C9865DF8}" srcOrd="0" destOrd="0" presId="urn:microsoft.com/office/officeart/2005/8/layout/radial5"/>
    <dgm:cxn modelId="{6216D9C7-F23A-4454-ACDA-19CCFA4892F4}" type="presParOf" srcId="{87B5642A-5F36-4AEA-9C33-7B7A506B157D}" destId="{5158C2EC-243F-4437-B569-B9EB8003C79F}" srcOrd="2" destOrd="0" presId="urn:microsoft.com/office/officeart/2005/8/layout/radial5"/>
    <dgm:cxn modelId="{4EDD9278-7604-40A2-A08E-549929F1F65B}" type="presParOf" srcId="{87B5642A-5F36-4AEA-9C33-7B7A506B157D}" destId="{1C5964DE-6B55-4E2B-B742-674BBB8FEBC1}" srcOrd="3" destOrd="0" presId="urn:microsoft.com/office/officeart/2005/8/layout/radial5"/>
    <dgm:cxn modelId="{421CB73B-6974-43F6-8A32-ACC183C90D75}" type="presParOf" srcId="{1C5964DE-6B55-4E2B-B742-674BBB8FEBC1}" destId="{609332C6-DB0C-45D2-8C6A-69E5A9571A8A}" srcOrd="0" destOrd="0" presId="urn:microsoft.com/office/officeart/2005/8/layout/radial5"/>
    <dgm:cxn modelId="{5C29BAF4-083A-4E4C-963B-80E408C90206}" type="presParOf" srcId="{87B5642A-5F36-4AEA-9C33-7B7A506B157D}" destId="{627B7203-0DA8-46C1-A6B6-16F86647C8C4}" srcOrd="4" destOrd="0" presId="urn:microsoft.com/office/officeart/2005/8/layout/radial5"/>
    <dgm:cxn modelId="{D805E322-5301-4931-9163-A7EDF9405DEB}" type="presParOf" srcId="{87B5642A-5F36-4AEA-9C33-7B7A506B157D}" destId="{C769F7B7-C70B-471D-A0BB-0408AD5C6E1A}" srcOrd="5" destOrd="0" presId="urn:microsoft.com/office/officeart/2005/8/layout/radial5"/>
    <dgm:cxn modelId="{8603A436-C5E8-497E-A51E-995592A52FFB}" type="presParOf" srcId="{C769F7B7-C70B-471D-A0BB-0408AD5C6E1A}" destId="{137093C0-5D80-46A3-B7C0-184F8B582BB9}" srcOrd="0" destOrd="0" presId="urn:microsoft.com/office/officeart/2005/8/layout/radial5"/>
    <dgm:cxn modelId="{B876C726-CA8D-4384-8460-145C163ED66D}" type="presParOf" srcId="{87B5642A-5F36-4AEA-9C33-7B7A506B157D}" destId="{E1AEE1FC-7F86-4D1E-9B33-125E93FF1739}" srcOrd="6" destOrd="0" presId="urn:microsoft.com/office/officeart/2005/8/layout/radial5"/>
    <dgm:cxn modelId="{B684C7DA-1347-4593-933D-7EA86B2D18B0}" type="presParOf" srcId="{87B5642A-5F36-4AEA-9C33-7B7A506B157D}" destId="{31AB36CD-AFE6-404E-AC38-7AE5F356B7D2}" srcOrd="7" destOrd="0" presId="urn:microsoft.com/office/officeart/2005/8/layout/radial5"/>
    <dgm:cxn modelId="{4F0BD1BD-FD60-4471-87A6-385868A1EF4A}" type="presParOf" srcId="{31AB36CD-AFE6-404E-AC38-7AE5F356B7D2}" destId="{3F87619C-08D9-4D54-9FC0-B8EE8041F191}" srcOrd="0" destOrd="0" presId="urn:microsoft.com/office/officeart/2005/8/layout/radial5"/>
    <dgm:cxn modelId="{E2578F5E-370F-414C-A33C-96A4C36128B1}" type="presParOf" srcId="{87B5642A-5F36-4AEA-9C33-7B7A506B157D}" destId="{98091AD6-FD34-4468-909E-0571F317031A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BB899-869A-49BE-A9A4-7FB5547DC37C}">
      <dsp:nvSpPr>
        <dsp:cNvPr id="0" name=""/>
        <dsp:cNvSpPr/>
      </dsp:nvSpPr>
      <dsp:spPr>
        <a:xfrm>
          <a:off x="1741789" y="2032685"/>
          <a:ext cx="1606581" cy="1606581"/>
        </a:xfrm>
        <a:prstGeom prst="ellipse">
          <a:avLst/>
        </a:prstGeom>
        <a:noFill/>
        <a:ln w="12700" cap="flat" cmpd="sng" algn="ctr">
          <a:solidFill>
            <a:srgbClr val="30B5C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用户</a:t>
          </a:r>
        </a:p>
      </dsp:txBody>
      <dsp:txXfrm>
        <a:off x="1977067" y="2267963"/>
        <a:ext cx="1136025" cy="1136025"/>
      </dsp:txXfrm>
    </dsp:sp>
    <dsp:sp modelId="{3F04C62C-9B51-471A-ADF0-F2D99A394A4B}">
      <dsp:nvSpPr>
        <dsp:cNvPr id="0" name=""/>
        <dsp:cNvSpPr/>
      </dsp:nvSpPr>
      <dsp:spPr>
        <a:xfrm rot="12900000">
          <a:off x="647269" y="1731616"/>
          <a:ext cx="1295159" cy="457875"/>
        </a:xfrm>
        <a:prstGeom prst="leftArrow">
          <a:avLst>
            <a:gd name="adj1" fmla="val 60000"/>
            <a:gd name="adj2" fmla="val 50000"/>
          </a:avLst>
        </a:prstGeom>
        <a:noFill/>
        <a:ln>
          <a:solidFill>
            <a:srgbClr val="94DAE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CC1D8-85CE-4006-8136-6CDD882E89B3}">
      <dsp:nvSpPr>
        <dsp:cNvPr id="0" name=""/>
        <dsp:cNvSpPr/>
      </dsp:nvSpPr>
      <dsp:spPr>
        <a:xfrm>
          <a:off x="1256" y="978617"/>
          <a:ext cx="1526252" cy="1221002"/>
        </a:xfrm>
        <a:prstGeom prst="roundRect">
          <a:avLst>
            <a:gd name="adj" fmla="val 10000"/>
          </a:avLst>
        </a:prstGeom>
        <a:solidFill>
          <a:srgbClr val="94DAE2"/>
        </a:solidFill>
        <a:ln w="12700" cap="flat" cmpd="sng" algn="ctr">
          <a:solidFill>
            <a:srgbClr val="94DAE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虚拟化</a:t>
          </a:r>
        </a:p>
      </dsp:txBody>
      <dsp:txXfrm>
        <a:off x="37018" y="1014379"/>
        <a:ext cx="1454728" cy="1149478"/>
      </dsp:txXfrm>
    </dsp:sp>
    <dsp:sp modelId="{0F852147-1499-46EF-A959-7D77F10DCFB3}">
      <dsp:nvSpPr>
        <dsp:cNvPr id="0" name=""/>
        <dsp:cNvSpPr/>
      </dsp:nvSpPr>
      <dsp:spPr>
        <a:xfrm rot="16200000">
          <a:off x="1897500" y="1080787"/>
          <a:ext cx="1295159" cy="457875"/>
        </a:xfrm>
        <a:prstGeom prst="leftArrow">
          <a:avLst>
            <a:gd name="adj1" fmla="val 60000"/>
            <a:gd name="adj2" fmla="val 50000"/>
          </a:avLst>
        </a:prstGeom>
        <a:noFill/>
        <a:ln>
          <a:solidFill>
            <a:srgbClr val="EEB3C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6F12D-CAD7-4858-8270-DA2CC35B411C}">
      <dsp:nvSpPr>
        <dsp:cNvPr id="0" name=""/>
        <dsp:cNvSpPr/>
      </dsp:nvSpPr>
      <dsp:spPr>
        <a:xfrm>
          <a:off x="1781953" y="51645"/>
          <a:ext cx="1526252" cy="1221002"/>
        </a:xfrm>
        <a:prstGeom prst="roundRect">
          <a:avLst>
            <a:gd name="adj" fmla="val 10000"/>
          </a:avLst>
        </a:prstGeom>
        <a:solidFill>
          <a:srgbClr val="EEB3C1"/>
        </a:solidFill>
        <a:ln w="12700" cap="flat" cmpd="sng" algn="ctr">
          <a:solidFill>
            <a:srgbClr val="EEB3C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OpenStack</a:t>
          </a:r>
          <a:endParaRPr lang="zh-CN" altLang="en-US" sz="2400" kern="1200" dirty="0">
            <a:solidFill>
              <a:schemeClr val="tx1"/>
            </a:solidFill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sp:txBody>
      <dsp:txXfrm>
        <a:off x="1817715" y="87407"/>
        <a:ext cx="1454728" cy="1149478"/>
      </dsp:txXfrm>
    </dsp:sp>
    <dsp:sp modelId="{F69133F2-6114-48EF-9E23-CE752EA236C3}">
      <dsp:nvSpPr>
        <dsp:cNvPr id="0" name=""/>
        <dsp:cNvSpPr/>
      </dsp:nvSpPr>
      <dsp:spPr>
        <a:xfrm rot="19500000">
          <a:off x="3147731" y="1731616"/>
          <a:ext cx="1295159" cy="457875"/>
        </a:xfrm>
        <a:prstGeom prst="leftArrow">
          <a:avLst>
            <a:gd name="adj1" fmla="val 60000"/>
            <a:gd name="adj2" fmla="val 50000"/>
          </a:avLst>
        </a:prstGeom>
        <a:noFill/>
        <a:ln>
          <a:solidFill>
            <a:srgbClr val="AFD89C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0D82B-1329-4912-AE02-C045D85D1570}">
      <dsp:nvSpPr>
        <dsp:cNvPr id="0" name=""/>
        <dsp:cNvSpPr/>
      </dsp:nvSpPr>
      <dsp:spPr>
        <a:xfrm>
          <a:off x="3562650" y="978617"/>
          <a:ext cx="1526252" cy="1221002"/>
        </a:xfrm>
        <a:prstGeom prst="roundRect">
          <a:avLst>
            <a:gd name="adj" fmla="val 10000"/>
          </a:avLst>
        </a:prstGeom>
        <a:solidFill>
          <a:srgbClr val="AFD89C"/>
        </a:solidFill>
        <a:ln w="12700" cap="flat" cmpd="sng" algn="ctr">
          <a:solidFill>
            <a:srgbClr val="AFD89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基础</a:t>
          </a:r>
          <a:r>
            <a:rPr lang="en-US" altLang="zh-CN" sz="2400" kern="12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OS</a:t>
          </a:r>
          <a:endParaRPr lang="zh-CN" altLang="en-US" sz="2400" kern="1200" dirty="0">
            <a:solidFill>
              <a:schemeClr val="tx1"/>
            </a:solidFill>
            <a:latin typeface="Huawei Sans" panose="020C0503030203020204" pitchFamily="34" charset="0"/>
            <a:ea typeface="方正兰亭黑简体" panose="02000000000000000000" pitchFamily="2" charset="-122"/>
            <a:sym typeface="Huawei Sans" panose="020C0503030203020204" pitchFamily="34" charset="0"/>
          </a:endParaRPr>
        </a:p>
      </dsp:txBody>
      <dsp:txXfrm>
        <a:off x="3598412" y="1014379"/>
        <a:ext cx="1454728" cy="11494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8630D-FCDE-4B70-8741-6825EC5475A8}">
      <dsp:nvSpPr>
        <dsp:cNvPr id="0" name=""/>
        <dsp:cNvSpPr/>
      </dsp:nvSpPr>
      <dsp:spPr>
        <a:xfrm>
          <a:off x="1918857" y="1678019"/>
          <a:ext cx="1144460" cy="11444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+mn-lt"/>
              <a:ea typeface="+mn-ea"/>
              <a:cs typeface="+mn-ea"/>
              <a:sym typeface="+mn-lt"/>
            </a:rPr>
            <a:t>举例</a:t>
          </a:r>
        </a:p>
      </dsp:txBody>
      <dsp:txXfrm>
        <a:off x="2086459" y="1845621"/>
        <a:ext cx="809256" cy="809256"/>
      </dsp:txXfrm>
    </dsp:sp>
    <dsp:sp modelId="{6EB51ED3-FC73-43B4-951A-E758423ED0B3}">
      <dsp:nvSpPr>
        <dsp:cNvPr id="0" name=""/>
        <dsp:cNvSpPr/>
      </dsp:nvSpPr>
      <dsp:spPr>
        <a:xfrm rot="16200000">
          <a:off x="2376046" y="1266483"/>
          <a:ext cx="230081" cy="4019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2410558" y="1381391"/>
        <a:ext cx="161057" cy="241187"/>
      </dsp:txXfrm>
    </dsp:sp>
    <dsp:sp modelId="{5158C2EC-243F-4437-B569-B9EB8003C79F}">
      <dsp:nvSpPr>
        <dsp:cNvPr id="0" name=""/>
        <dsp:cNvSpPr/>
      </dsp:nvSpPr>
      <dsp:spPr>
        <a:xfrm>
          <a:off x="1840826" y="-56618"/>
          <a:ext cx="1300522" cy="130052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+mn-lt"/>
              <a:ea typeface="+mn-ea"/>
              <a:cs typeface="+mn-ea"/>
              <a:sym typeface="+mn-lt"/>
            </a:rPr>
            <a:t>入住酒店</a:t>
          </a:r>
        </a:p>
      </dsp:txBody>
      <dsp:txXfrm>
        <a:off x="2031283" y="133839"/>
        <a:ext cx="919608" cy="919608"/>
      </dsp:txXfrm>
    </dsp:sp>
    <dsp:sp modelId="{1C5964DE-6B55-4E2B-B742-674BBB8FEBC1}">
      <dsp:nvSpPr>
        <dsp:cNvPr id="0" name=""/>
        <dsp:cNvSpPr/>
      </dsp:nvSpPr>
      <dsp:spPr>
        <a:xfrm>
          <a:off x="3158823" y="2049260"/>
          <a:ext cx="230081" cy="4019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3158823" y="2129656"/>
        <a:ext cx="161057" cy="241187"/>
      </dsp:txXfrm>
    </dsp:sp>
    <dsp:sp modelId="{627B7203-0DA8-46C1-A6B6-16F86647C8C4}">
      <dsp:nvSpPr>
        <dsp:cNvPr id="0" name=""/>
        <dsp:cNvSpPr/>
      </dsp:nvSpPr>
      <dsp:spPr>
        <a:xfrm>
          <a:off x="3497433" y="1599988"/>
          <a:ext cx="1300522" cy="1300522"/>
        </a:xfrm>
        <a:prstGeom prst="ellips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+mn-lt"/>
              <a:ea typeface="+mn-ea"/>
              <a:cs typeface="+mn-ea"/>
              <a:sym typeface="+mn-lt"/>
            </a:rPr>
            <a:t>网上购物</a:t>
          </a:r>
        </a:p>
      </dsp:txBody>
      <dsp:txXfrm>
        <a:off x="3687890" y="1790445"/>
        <a:ext cx="919608" cy="919608"/>
      </dsp:txXfrm>
    </dsp:sp>
    <dsp:sp modelId="{C769F7B7-C70B-471D-A0BB-0408AD5C6E1A}">
      <dsp:nvSpPr>
        <dsp:cNvPr id="0" name=""/>
        <dsp:cNvSpPr/>
      </dsp:nvSpPr>
      <dsp:spPr>
        <a:xfrm rot="5400000">
          <a:off x="2376046" y="2832036"/>
          <a:ext cx="230081" cy="4019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2410558" y="2877920"/>
        <a:ext cx="161057" cy="241187"/>
      </dsp:txXfrm>
    </dsp:sp>
    <dsp:sp modelId="{E1AEE1FC-7F86-4D1E-9B33-125E93FF1739}">
      <dsp:nvSpPr>
        <dsp:cNvPr id="0" name=""/>
        <dsp:cNvSpPr/>
      </dsp:nvSpPr>
      <dsp:spPr>
        <a:xfrm>
          <a:off x="1840826" y="3256596"/>
          <a:ext cx="1300522" cy="1300522"/>
        </a:xfrm>
        <a:prstGeom prst="ellipse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>
              <a:latin typeface="+mn-lt"/>
              <a:ea typeface="+mn-ea"/>
              <a:cs typeface="+mn-ea"/>
              <a:sym typeface="+mn-lt"/>
            </a:rPr>
            <a:t>考华为</a:t>
          </a:r>
          <a:r>
            <a:rPr lang="en-US" sz="1800" kern="1200" dirty="0">
              <a:latin typeface="+mn-lt"/>
              <a:ea typeface="+mn-ea"/>
              <a:cs typeface="+mn-ea"/>
              <a:sym typeface="+mn-lt"/>
            </a:rPr>
            <a:t>HCIP</a:t>
          </a:r>
          <a:r>
            <a:rPr lang="zh-CN" sz="1800" kern="1200" dirty="0">
              <a:latin typeface="+mn-lt"/>
              <a:ea typeface="+mn-ea"/>
              <a:cs typeface="+mn-ea"/>
              <a:sym typeface="+mn-lt"/>
            </a:rPr>
            <a:t>证书过程</a:t>
          </a:r>
        </a:p>
      </dsp:txBody>
      <dsp:txXfrm>
        <a:off x="2031283" y="3447053"/>
        <a:ext cx="919608" cy="919608"/>
      </dsp:txXfrm>
    </dsp:sp>
    <dsp:sp modelId="{31AB36CD-AFE6-404E-AC38-7AE5F356B7D2}">
      <dsp:nvSpPr>
        <dsp:cNvPr id="0" name=""/>
        <dsp:cNvSpPr/>
      </dsp:nvSpPr>
      <dsp:spPr>
        <a:xfrm rot="10800000">
          <a:off x="1593270" y="2049260"/>
          <a:ext cx="230081" cy="4019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 rot="10800000">
        <a:off x="1662294" y="2129656"/>
        <a:ext cx="161057" cy="241187"/>
      </dsp:txXfrm>
    </dsp:sp>
    <dsp:sp modelId="{98091AD6-FD34-4468-909E-0571F317031A}">
      <dsp:nvSpPr>
        <dsp:cNvPr id="0" name=""/>
        <dsp:cNvSpPr/>
      </dsp:nvSpPr>
      <dsp:spPr>
        <a:xfrm>
          <a:off x="184218" y="1599988"/>
          <a:ext cx="1300522" cy="1300522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+mn-lt"/>
              <a:ea typeface="+mn-ea"/>
              <a:cs typeface="+mn-ea"/>
              <a:sym typeface="+mn-lt"/>
            </a:rPr>
            <a:t>其他</a:t>
          </a:r>
          <a:r>
            <a:rPr lang="en-US" altLang="zh-CN" sz="1800" kern="1200" dirty="0">
              <a:latin typeface="+mn-lt"/>
              <a:ea typeface="+mn-ea"/>
              <a:cs typeface="+mn-ea"/>
              <a:sym typeface="+mn-lt"/>
            </a:rPr>
            <a:t>……</a:t>
          </a:r>
          <a:endParaRPr lang="zh-CN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74675" y="1790445"/>
        <a:ext cx="919608" cy="919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59379-BD75-45E7-9078-F58020561C9C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20CE0-357F-4823-ABEA-60B0CEC44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297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F5F04-C590-4642-A15E-DBE4DD392B96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81C5E-ABEC-406E-876A-C0540989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21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58BC7-AB6D-4B43-BCA4-F5663673D20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58BC7-AB6D-4B43-BCA4-F5663673D202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浅灰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2743201"/>
            <a:ext cx="9144000" cy="4114800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0" y="217190"/>
            <a:ext cx="2923522" cy="72797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452639" y="3556249"/>
            <a:ext cx="8229600" cy="861928"/>
          </a:xfrm>
          <a:prstGeom prst="rect">
            <a:avLst/>
          </a:prstGeo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rgbClr val="0066B3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kern="10" spc="300" dirty="0">
                <a:solidFill>
                  <a:schemeClr val="bg1"/>
                </a:solidFill>
                <a:cs typeface="+mn-ea"/>
                <a:sym typeface="+mn-lt"/>
              </a:rPr>
              <a:t>添加相关课程章节标题</a:t>
            </a:r>
          </a:p>
        </p:txBody>
      </p:sp>
    </p:spTree>
    <p:extLst>
      <p:ext uri="{BB962C8B-B14F-4D97-AF65-F5344CB8AC3E}">
        <p14:creationId xmlns:p14="http://schemas.microsoft.com/office/powerpoint/2010/main" val="334739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141288"/>
            <a:ext cx="4600576" cy="5715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01 </a:t>
            </a:r>
            <a:r>
              <a:rPr lang="zh-CN" altLang="en-US" dirty="0"/>
              <a:t>单击此处输入标题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530350"/>
            <a:ext cx="7886700" cy="4351338"/>
          </a:xfrm>
        </p:spPr>
        <p:txBody>
          <a:bodyPr/>
          <a:lstStyle/>
          <a:p>
            <a:pPr lvl="0"/>
            <a:r>
              <a:rPr lang="zh-CN" altLang="en-US" dirty="0"/>
              <a:t>单击此处输入正文文本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73660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Administrator\Desktop\mi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35" y="119640"/>
            <a:ext cx="2047632" cy="51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1398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BAA1-0399-4982-9ADF-42D0D51ED489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</p:sldLayoutIdLst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Clr>
          <a:srgbClr val="002060"/>
        </a:buClr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0070C0"/>
        </a:buClr>
        <a:buSzPct val="6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副标题"/>
          <p:cNvSpPr txBox="1">
            <a:spLocks noChangeArrowheads="1"/>
          </p:cNvSpPr>
          <p:nvPr/>
        </p:nvSpPr>
        <p:spPr bwMode="ltGray">
          <a:xfrm>
            <a:off x="3182705" y="4613656"/>
            <a:ext cx="4613261" cy="57490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81667" tIns="40833" rIns="81667" bIns="40833">
            <a:spAutoFit/>
          </a:bodyPr>
          <a:lstStyle>
            <a:lvl1pPr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830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1597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25550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33855" algn="l" defTabSz="815975" fontAlgn="base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910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482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054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62655" defTabSz="815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pc="3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主讲：张修博，林桂兰</a:t>
            </a:r>
            <a:endParaRPr lang="en-US" altLang="zh-CN" sz="3200" b="1" spc="3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2639" y="3336793"/>
            <a:ext cx="8229600" cy="861928"/>
          </a:xfrm>
          <a:prstGeom prst="rect">
            <a:avLst/>
          </a:prstGeom>
        </p:spPr>
        <p:txBody>
          <a:bodyPr/>
          <a:lstStyle/>
          <a:p>
            <a:r>
              <a:rPr lang="zh-CN" altLang="en-US" b="1" kern="10" spc="300" dirty="0">
                <a:solidFill>
                  <a:schemeClr val="bg1"/>
                </a:solidFill>
                <a:cs typeface="+mn-ea"/>
                <a:sym typeface="+mn-lt"/>
              </a:rPr>
              <a:t>实验</a:t>
            </a:r>
            <a:r>
              <a:rPr lang="en-US" altLang="zh-CN" b="1" kern="10" spc="300" dirty="0">
                <a:solidFill>
                  <a:schemeClr val="bg1"/>
                </a:solidFill>
                <a:cs typeface="+mn-ea"/>
                <a:sym typeface="+mn-lt"/>
              </a:rPr>
              <a:t>01 </a:t>
            </a:r>
            <a:r>
              <a:rPr lang="zh-CN" altLang="en-US" b="1" kern="10" spc="300" dirty="0">
                <a:solidFill>
                  <a:schemeClr val="bg1"/>
                </a:solidFill>
                <a:cs typeface="+mn-ea"/>
                <a:sym typeface="+mn-lt"/>
              </a:rPr>
              <a:t>体验</a:t>
            </a:r>
            <a:r>
              <a:rPr lang="en-US" altLang="zh-CN" b="1" kern="10" spc="300" dirty="0">
                <a:solidFill>
                  <a:schemeClr val="bg1"/>
                </a:solidFill>
                <a:cs typeface="+mn-ea"/>
                <a:sym typeface="+mn-lt"/>
              </a:rPr>
              <a:t>OpenStack</a:t>
            </a:r>
            <a:endParaRPr lang="zh-CN" altLang="en-US" b="1" kern="10" spc="300" dirty="0">
              <a:solidFill>
                <a:schemeClr val="bg1"/>
              </a:solidFill>
              <a:cs typeface="+mn-ea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77023" y="1649063"/>
            <a:ext cx="8229600" cy="861928"/>
          </a:xfrm>
          <a:prstGeom prst="rect">
            <a:avLst/>
          </a:prstGeom>
        </p:spPr>
        <p:txBody>
          <a:bodyPr/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kern="10" spc="300" dirty="0">
                <a:solidFill>
                  <a:srgbClr val="0066B3"/>
                </a:solidFill>
                <a:cs typeface="+mn-ea"/>
                <a:sym typeface="+mn-lt"/>
              </a:rPr>
              <a:t>OPENSTACT</a:t>
            </a:r>
            <a:r>
              <a:rPr lang="zh-CN" altLang="en-US" sz="5400" b="1" kern="10" spc="300" dirty="0">
                <a:solidFill>
                  <a:srgbClr val="0066B3"/>
                </a:solidFill>
                <a:cs typeface="+mn-ea"/>
                <a:sym typeface="+mn-lt"/>
              </a:rPr>
              <a:t>管理平台实验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4B697-857C-A39C-8A24-B711C43E9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718C06E-3796-D3DE-36F4-885D1AD4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/>
              <a:t>实验内容</a:t>
            </a:r>
            <a:endParaRPr lang="zh-CN" alt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A4A2FEC-CAEE-6B2B-8E96-D29ECE92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>
              <a:latin typeface="Arial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DC1FB7A-B8E0-1445-FCB6-231B8548E0B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973339"/>
            <a:ext cx="8229600" cy="151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002060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070C0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、选择服务器配置，如图所示。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B38D4EA-2000-E8FF-4DB9-BC957093F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>
              <a:latin typeface="Arial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A1964C00-7700-A156-F064-265E308B2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44688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CFAD41-EB32-8C7E-D003-9EE2B63D9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90146"/>
            <a:ext cx="8435670" cy="400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1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AA146-17F5-8895-45BA-C7E4EAF0B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E78764D-F4C9-A39F-CA85-4D1E1073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/>
              <a:t>实验内容</a:t>
            </a:r>
            <a:endParaRPr lang="zh-CN" alt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AD25EA4-2E7D-7BDC-BD99-263FE138D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>
              <a:latin typeface="Arial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C76988A-5852-1F6E-C94C-7BCCA64EF3F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930367"/>
            <a:ext cx="8229600" cy="151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002060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070C0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、创建网络，选择网络</a:t>
            </a:r>
            <a:r>
              <a:rPr lang="en-US" altLang="zh-CN" dirty="0"/>
              <a:t>,</a:t>
            </a:r>
            <a:r>
              <a:rPr lang="zh-CN" altLang="en-US" dirty="0"/>
              <a:t>如图所示。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15536A6-5354-EE09-C9DF-E7C0C1736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>
              <a:latin typeface="Arial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5AD2E6CC-381C-FFA0-FFDA-0F2B8E905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44688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2DF088A-ED9A-BBC6-2E22-033EDB047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60" y="1690146"/>
            <a:ext cx="8219640" cy="477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1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EC46A-E3D4-0CB2-4750-090679D21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CB21BB1-1321-1B48-2C6E-B917691A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/>
              <a:t>实验内容</a:t>
            </a:r>
            <a:endParaRPr lang="zh-CN" alt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2D1E6CA-13E0-7F8D-23A6-F0A2A90DA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>
              <a:latin typeface="Arial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4B4A467-22B8-0E11-8A6D-E9DFD7C7945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930367"/>
            <a:ext cx="8229600" cy="151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002060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070C0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、创建网络，选择网络</a:t>
            </a:r>
            <a:r>
              <a:rPr lang="en-US" altLang="zh-CN" dirty="0"/>
              <a:t>,</a:t>
            </a:r>
            <a:r>
              <a:rPr lang="zh-CN" altLang="en-US" dirty="0"/>
              <a:t>如图所示。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F93378D-854A-7EC2-115C-31C1BE2FF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>
              <a:latin typeface="Arial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0A120C51-7FA0-0A51-BDAB-33B8C38BD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44688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E14D08-C3F7-7BB8-111C-5B82A074E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63" y="1690145"/>
            <a:ext cx="8343893" cy="404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6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D7884-E684-EFDA-5520-09C60AC64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EE62D53-C83B-E007-B09F-50F6A481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/>
              <a:t>实验内容</a:t>
            </a:r>
            <a:endParaRPr lang="zh-CN" alt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C7EA0E0-5105-9BFA-9BA5-A0598E474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>
              <a:latin typeface="Arial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8EFB3BC-BD7B-CF23-789D-246CD2B0A32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973339"/>
            <a:ext cx="8229600" cy="151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002060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070C0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altLang="zh-CN" dirty="0"/>
              <a:t>6</a:t>
            </a:r>
            <a:r>
              <a:rPr lang="zh-CN" altLang="en-US" dirty="0"/>
              <a:t>、安全配置，如图所示。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1AB53DE-8108-8C11-2835-94AD51A3A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>
              <a:latin typeface="Arial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4F03ADD2-A034-E095-C3FB-E94B30E03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44688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ADEB848-18E3-7BD9-F577-B4BC6B048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66" y="1681765"/>
            <a:ext cx="8726824" cy="46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7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D52BF-A903-E57D-002B-A9E29F3BE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6507270-03A6-B9A7-A9E3-BE47EAD96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/>
              <a:t>实验内容</a:t>
            </a:r>
            <a:endParaRPr lang="zh-CN" alt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5C7AB1-3BC4-7B71-1BD0-42ECC47C2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>
              <a:latin typeface="Arial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F00D86F-DAD9-F80C-A795-8BCFDFFE96B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973339"/>
            <a:ext cx="8229600" cy="151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002060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070C0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altLang="zh-CN" dirty="0"/>
              <a:t>7</a:t>
            </a:r>
            <a:r>
              <a:rPr lang="zh-CN" altLang="en-US" dirty="0"/>
              <a:t>、购买公网</a:t>
            </a:r>
            <a:r>
              <a:rPr lang="en-US" altLang="zh-CN" dirty="0"/>
              <a:t>IP</a:t>
            </a:r>
            <a:r>
              <a:rPr lang="zh-CN" altLang="en-US" dirty="0"/>
              <a:t>，如图所示。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A443D33-00EC-8618-5263-6E75D2C58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>
              <a:latin typeface="Arial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1AB6A0ED-CA98-1553-9695-CEB089D1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44688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21758CB-6DC9-EE94-162F-31580C1CD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68" y="1732907"/>
            <a:ext cx="8290332" cy="434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7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655DF-A229-DDB6-D4BA-DA9685682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25BEF9F-DDCA-E405-91DF-D4BA6EAC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/>
              <a:t>实验内容</a:t>
            </a:r>
            <a:endParaRPr lang="zh-CN" alt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0AD38AC-0E0D-E10A-49E5-2B02E6FCA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>
              <a:latin typeface="Arial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28D9333-5429-B537-93FA-E949959B20E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973339"/>
            <a:ext cx="8229600" cy="151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002060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070C0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altLang="zh-CN" sz="2600" dirty="0"/>
              <a:t>8</a:t>
            </a:r>
            <a:r>
              <a:rPr lang="zh-CN" altLang="en-US" sz="2600" dirty="0"/>
              <a:t>、配置登录信息</a:t>
            </a:r>
            <a:r>
              <a:rPr lang="en-US" altLang="zh-CN" sz="2600" dirty="0"/>
              <a:t>,</a:t>
            </a:r>
            <a:r>
              <a:rPr lang="zh-CN" altLang="en-US" sz="2600" dirty="0"/>
              <a:t>如图所示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DC70389-253F-CB9C-9A3A-2575EBAAD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>
              <a:latin typeface="Arial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E6A6BB78-16D4-106A-01BB-25614889D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44688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7D5BE6-43CB-0B6E-8823-F1BF97652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52" y="1749177"/>
            <a:ext cx="7686713" cy="398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9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3991E-E6BD-0405-160C-3D2902176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10B9083-E122-3A75-7863-F342251B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/>
              <a:t>实验内容</a:t>
            </a:r>
            <a:endParaRPr lang="zh-CN" alt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187D16D-CB29-DC62-87AA-B637F8B8C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>
              <a:latin typeface="Arial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C51C0B5-4029-F44D-9DEC-141E1FA39B2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973339"/>
            <a:ext cx="8229600" cy="151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002060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070C0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altLang="zh-CN" dirty="0"/>
              <a:t>9</a:t>
            </a:r>
            <a:r>
              <a:rPr lang="zh-CN" altLang="en-US" dirty="0"/>
              <a:t>、立即购买</a:t>
            </a:r>
            <a:r>
              <a:rPr lang="en-US" altLang="zh-CN" dirty="0"/>
              <a:t>,</a:t>
            </a:r>
            <a:r>
              <a:rPr lang="zh-CN" altLang="en-US" dirty="0"/>
              <a:t>如图所示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C49C4D9-1816-4000-B1F4-082C3768F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>
              <a:latin typeface="Arial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A13FE9A7-443D-16B7-0C61-C7CB244BD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44688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3267D6-EED3-02F0-197B-334CD1BDF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53" y="1655789"/>
            <a:ext cx="8005694" cy="445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7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207CE-8EF6-24AF-C497-A4E47099A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0D0391-212E-1DD9-68A6-65E24557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/>
              <a:t>实验内容</a:t>
            </a:r>
            <a:endParaRPr lang="zh-CN" alt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8076587-BC15-8E4E-930E-4015E61B3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>
              <a:latin typeface="Arial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8CF7AF8-CDD7-4D43-2876-DAD046D3F14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973339"/>
            <a:ext cx="8229600" cy="151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002060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070C0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altLang="zh-CN" dirty="0"/>
              <a:t>10</a:t>
            </a:r>
            <a:r>
              <a:rPr lang="zh-CN" altLang="en-US" dirty="0"/>
              <a:t>、登录云主机</a:t>
            </a:r>
            <a:r>
              <a:rPr lang="en-US" altLang="zh-CN" dirty="0"/>
              <a:t>,</a:t>
            </a:r>
            <a:r>
              <a:rPr lang="zh-CN" altLang="en-US" dirty="0"/>
              <a:t>如图所示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BDBE798-C1C4-ADB6-A7D4-EDB7181CF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>
              <a:latin typeface="Arial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9F63B65B-47E9-C33D-3C2F-DBA4B37F5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44688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09E0BB-CCF7-83C3-A594-0CDA36E9D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90" y="1733118"/>
            <a:ext cx="7897709" cy="452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7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D1DF9-D91A-6835-47D4-F20DFE167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074AEA2-EE45-B9FD-62E9-DBBA9E9F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/>
              <a:t>实验内容</a:t>
            </a:r>
            <a:endParaRPr lang="zh-CN" alt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38B3DE7-84DC-912D-FF8B-BA06F6146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>
              <a:latin typeface="Arial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3188CF1-2B59-5686-7839-A13E68E3069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841137"/>
            <a:ext cx="8229600" cy="151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002060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070C0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en-US" altLang="zh-CN" dirty="0"/>
              <a:t>11</a:t>
            </a:r>
            <a:r>
              <a:rPr lang="zh-CN" altLang="en-US" dirty="0"/>
              <a:t>、公网</a:t>
            </a:r>
            <a:r>
              <a:rPr lang="en-US" altLang="zh-CN" dirty="0"/>
              <a:t>IP</a:t>
            </a:r>
            <a:r>
              <a:rPr lang="zh-CN" altLang="en-US" dirty="0"/>
              <a:t>复制到浏览器地址栏就可以打开云主机上已经安装好的</a:t>
            </a:r>
            <a:r>
              <a:rPr lang="en-US" altLang="zh-CN" dirty="0" err="1"/>
              <a:t>openstack</a:t>
            </a:r>
            <a:r>
              <a:rPr lang="zh-CN" altLang="en-US" dirty="0"/>
              <a:t>服务</a:t>
            </a:r>
            <a:r>
              <a:rPr lang="en-US" altLang="zh-CN" dirty="0"/>
              <a:t>,</a:t>
            </a:r>
            <a:r>
              <a:rPr lang="zh-CN" altLang="en-US" dirty="0"/>
              <a:t>如图所示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B3F7976-5C27-ABB4-5E42-3486401A3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>
              <a:latin typeface="Arial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8BDA2707-DBA9-5368-A6BB-AEA0474BC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44688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E5BD37-F92E-A4C1-76D8-CE9DBE113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660" y="2267902"/>
            <a:ext cx="5274310" cy="444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9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92725-E5EB-7BA0-D151-3100DF38D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88E61AC-7E7C-630F-F359-497DAB69C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/>
              <a:t>实验内容</a:t>
            </a:r>
            <a:endParaRPr lang="zh-CN" alt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1A20F8-80AA-F0BA-C72C-90EA2E4C2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>
              <a:latin typeface="Arial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980A2C3-139B-5A76-6B5F-3D4C6E197B1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973339"/>
            <a:ext cx="8229600" cy="151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002060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070C0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dirty="0"/>
              <a:t>二、体验</a:t>
            </a:r>
            <a:r>
              <a:rPr lang="en-US" altLang="zh-CN" dirty="0" err="1"/>
              <a:t>openstack</a:t>
            </a:r>
            <a:r>
              <a:rPr lang="zh-CN" altLang="en-US" dirty="0"/>
              <a:t>的</a:t>
            </a:r>
            <a:r>
              <a:rPr lang="en-US" altLang="zh-CN" dirty="0"/>
              <a:t>Web</a:t>
            </a:r>
            <a:r>
              <a:rPr lang="zh-CN" altLang="en-US" dirty="0"/>
              <a:t>管理界面，完成实验后记得删除资源，不然一直会扣费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D5C0969-35C3-43DA-286E-651792CAE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>
              <a:latin typeface="Arial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472B1587-EBC2-BE02-8677-9A4A36584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44688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16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/>
              <a:t>实验目的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6FC0ECB-2CFA-4AD6-8F29-F9C6B3D6BF82}"/>
              </a:ext>
            </a:extLst>
          </p:cNvPr>
          <p:cNvSpPr txBox="1">
            <a:spLocks/>
          </p:cNvSpPr>
          <p:nvPr/>
        </p:nvSpPr>
        <p:spPr>
          <a:xfrm>
            <a:off x="719572" y="1263015"/>
            <a:ext cx="7704856" cy="4032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002060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070C0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在华为云平台上利用已有的镜像创建云主机。镜像中已经安装好了</a:t>
            </a:r>
            <a:r>
              <a:rPr lang="en-US" altLang="zh-CN" sz="2400" dirty="0" err="1"/>
              <a:t>openstack</a:t>
            </a:r>
            <a:r>
              <a:rPr lang="zh-CN" altLang="en-US" sz="2400" dirty="0"/>
              <a:t>服务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体验</a:t>
            </a:r>
            <a:r>
              <a:rPr lang="en-US" altLang="zh-CN" sz="2400" dirty="0" err="1"/>
              <a:t>openstack</a:t>
            </a:r>
            <a:r>
              <a:rPr lang="zh-CN" altLang="en-US" sz="2400" dirty="0"/>
              <a:t>管理平台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/>
              <a:t>思考</a:t>
            </a:r>
            <a:endParaRPr lang="zh-CN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97007C2-29B6-475E-BAD9-18EFFC1C30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069145"/>
            <a:ext cx="8229600" cy="508559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、请使用生活中的例子思考或讨论</a:t>
            </a:r>
            <a:r>
              <a:rPr lang="en-US" altLang="zh-CN" sz="2400" dirty="0"/>
              <a:t>OpenStack</a:t>
            </a:r>
            <a:r>
              <a:rPr lang="zh-CN" altLang="en-US" sz="2400" dirty="0"/>
              <a:t>各服务之间是如何交互的？</a:t>
            </a:r>
          </a:p>
          <a:p>
            <a:pPr>
              <a:lnSpc>
                <a:spcPct val="150000"/>
              </a:lnSpc>
              <a:buFont typeface="Arial" charset="0"/>
              <a:buNone/>
            </a:pPr>
            <a:endParaRPr lang="en-US" altLang="zh-CN" sz="2400" dirty="0"/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A7CC3724-9932-2FC8-03DF-C6D048B85A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011299"/>
              </p:ext>
            </p:extLst>
          </p:nvPr>
        </p:nvGraphicFramePr>
        <p:xfrm>
          <a:off x="1851599" y="1838917"/>
          <a:ext cx="4982175" cy="4500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763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32528"/>
            <a:ext cx="8229600" cy="861928"/>
          </a:xfrm>
          <a:prstGeom prst="rect">
            <a:avLst/>
          </a:prstGeom>
        </p:spPr>
        <p:txBody>
          <a:bodyPr/>
          <a:lstStyle/>
          <a:p>
            <a:r>
              <a:rPr lang="zh-CN" altLang="en-US" sz="5400" b="1" kern="10" spc="300" dirty="0">
                <a:solidFill>
                  <a:schemeClr val="bg1"/>
                </a:solidFill>
                <a:cs typeface="+mn-ea"/>
                <a:sym typeface="+mn-lt"/>
              </a:rPr>
              <a:t>谢谢</a:t>
            </a:r>
            <a:endParaRPr lang="zh-CN" altLang="en-US"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/>
              <a:t>实验要求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897F01B-2277-42B4-B19E-FDF524431BAD}"/>
              </a:ext>
            </a:extLst>
          </p:cNvPr>
          <p:cNvSpPr txBox="1">
            <a:spLocks/>
          </p:cNvSpPr>
          <p:nvPr/>
        </p:nvSpPr>
        <p:spPr>
          <a:xfrm>
            <a:off x="457200" y="1333354"/>
            <a:ext cx="8229600" cy="3600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002060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070C0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/>
              <a:t>环境要求：计算机（装有</a:t>
            </a:r>
            <a:r>
              <a:rPr lang="en-US" altLang="zh-CN" sz="2400" dirty="0"/>
              <a:t>Windows XP/2003</a:t>
            </a:r>
            <a:r>
              <a:rPr lang="zh-CN" altLang="en-US" sz="2400" dirty="0"/>
              <a:t>或更高版本的操作系统、装有网卡已联网 ）。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分组：</a:t>
            </a:r>
            <a:r>
              <a:rPr lang="en-US" altLang="zh-CN" sz="2400" dirty="0"/>
              <a:t>1</a:t>
            </a:r>
            <a:r>
              <a:rPr lang="zh-CN" altLang="en-US" sz="2400" dirty="0"/>
              <a:t>人</a:t>
            </a:r>
            <a:r>
              <a:rPr lang="en-US" altLang="zh-CN" sz="2400" dirty="0"/>
              <a:t>1</a:t>
            </a:r>
            <a:r>
              <a:rPr lang="zh-CN" altLang="en-US" sz="2400" dirty="0"/>
              <a:t>组。</a:t>
            </a:r>
          </a:p>
        </p:txBody>
      </p:sp>
    </p:spTree>
    <p:extLst>
      <p:ext uri="{BB962C8B-B14F-4D97-AF65-F5344CB8AC3E}">
        <p14:creationId xmlns:p14="http://schemas.microsoft.com/office/powerpoint/2010/main" val="318094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D56AA-F0A1-1485-770F-991C41673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78AD40D-EA2D-FE01-20AE-C9ADA180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ym typeface="Huawei Sans" panose="020C0503030203020204" pitchFamily="34" charset="0"/>
              </a:rPr>
              <a:t>OpenStack</a:t>
            </a:r>
            <a:r>
              <a:rPr lang="zh-CN" altLang="en-US" sz="3200" b="1" dirty="0">
                <a:sym typeface="Huawei Sans" panose="020C0503030203020204" pitchFamily="34" charset="0"/>
              </a:rPr>
              <a:t>工作原理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AAB1A43-9998-D6D0-7312-BA60D0FBA512}"/>
              </a:ext>
            </a:extLst>
          </p:cNvPr>
          <p:cNvSpPr txBox="1">
            <a:spLocks/>
          </p:cNvSpPr>
          <p:nvPr/>
        </p:nvSpPr>
        <p:spPr>
          <a:xfrm>
            <a:off x="457200" y="1135050"/>
            <a:ext cx="8229600" cy="5309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002060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070C0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1219304" fontAlgn="ctr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OpenStack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实际上由一系列叫作脚本的命令组成。这些脚本会被捆绑到名为项目的软件包中，这些软件包则用于传递创建云环境的任务。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  <a:p>
            <a:pPr marL="0" lvl="0" indent="0" defTabSz="1219304" fontAlgn="ctr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OpenStack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还会使用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2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种其他类型的软件：</a:t>
            </a:r>
          </a:p>
          <a:p>
            <a:pPr lvl="0" defTabSz="1219304" fontAlgn="ctr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虚拟化软件，用于创建从硬件中抽象出来的虚拟资源层</a:t>
            </a:r>
          </a:p>
          <a:p>
            <a:pPr lvl="0" defTabSz="1219304" fontAlgn="ctr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基础操作系统（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OS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），用于执行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OpenStack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脚本发出的命令</a:t>
            </a:r>
          </a:p>
          <a:p>
            <a:pPr marL="0" lvl="0" indent="0" defTabSz="1219304" fontAlgn="ctr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7660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505ED-2272-6D0A-46D7-C4A64F3B4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AC58D08-C7AF-F53D-FF2C-1428B950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ym typeface="Huawei Sans" panose="020C0503030203020204" pitchFamily="34" charset="0"/>
              </a:rPr>
              <a:t>OpenStack</a:t>
            </a:r>
            <a:r>
              <a:rPr lang="zh-CN" altLang="en-US" sz="3200" b="1" dirty="0">
                <a:sym typeface="Huawei Sans" panose="020C0503030203020204" pitchFamily="34" charset="0"/>
              </a:rPr>
              <a:t>工作原理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523B3C9-DD65-8775-0BF6-65ACEE7FF733}"/>
              </a:ext>
            </a:extLst>
          </p:cNvPr>
          <p:cNvSpPr txBox="1">
            <a:spLocks/>
          </p:cNvSpPr>
          <p:nvPr/>
        </p:nvSpPr>
        <p:spPr>
          <a:xfrm>
            <a:off x="457200" y="859629"/>
            <a:ext cx="8229600" cy="3600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002060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070C0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1219304" fontAlgn="ctr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OpenStack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本身不会虚拟化资源，但会使用虚拟化资源来构建云</a:t>
            </a:r>
          </a:p>
          <a:p>
            <a:pPr marL="0" lvl="0" indent="0" defTabSz="1219304" fontAlgn="ctr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OpenStack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、虚拟化和基础操作系统，这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3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种技术协同工作服务用户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88F690BF-7B91-8CAE-7044-FC04DA9A44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2445359"/>
              </p:ext>
            </p:extLst>
          </p:nvPr>
        </p:nvGraphicFramePr>
        <p:xfrm>
          <a:off x="2280125" y="3167088"/>
          <a:ext cx="5090160" cy="369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018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/>
              <a:t>实验内容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8014D5F-64D7-4105-8171-CB432215B9F8}"/>
              </a:ext>
            </a:extLst>
          </p:cNvPr>
          <p:cNvSpPr txBox="1">
            <a:spLocks noChangeArrowheads="1"/>
          </p:cNvSpPr>
          <p:nvPr/>
        </p:nvSpPr>
        <p:spPr>
          <a:xfrm>
            <a:off x="293517" y="886266"/>
            <a:ext cx="8428451" cy="4725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002060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070C0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一、注册并登陆华为云（如已注册，则直接登录）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、</a:t>
            </a:r>
            <a:r>
              <a:rPr lang="zh-CN" altLang="en-US" sz="2400" dirty="0"/>
              <a:t>点击控制台，绑定帐号，确认绑定信息</a:t>
            </a:r>
            <a:r>
              <a:rPr lang="zh-CN" altLang="zh-CN" sz="2400" dirty="0"/>
              <a:t>，如图所示；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B8A2D5-7058-F1FB-0705-FE9A50C8A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40" y="2597799"/>
            <a:ext cx="7381520" cy="373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4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/>
              <a:t>实验内容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04F31DA-0D99-47AD-8A0B-9BF4E6AEE58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931689"/>
            <a:ext cx="8229600" cy="1054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002060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070C0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、发送</a:t>
            </a:r>
            <a:r>
              <a:rPr lang="en-US" altLang="zh-CN" dirty="0"/>
              <a:t>ID</a:t>
            </a:r>
            <a:r>
              <a:rPr lang="zh-CN" altLang="en-US" dirty="0"/>
              <a:t>给老师，接收镜像，如图所示。</a:t>
            </a:r>
          </a:p>
          <a:p>
            <a:pPr marL="0" lvl="1"/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13C24D-E04C-4F7E-A2C1-56FD3B791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>
              <a:latin typeface="Arial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CB687F-C42F-8EC2-AB7D-9B3CF7C45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39" y="1727857"/>
            <a:ext cx="7638813" cy="475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7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1A276-22D0-0180-8B7A-837D750E2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BE0542C-8B3C-59DC-7E6D-D623BF9E1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/>
              <a:t>实验内容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C819C0B-AA54-93B1-0B45-EF3F8A01C41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931689"/>
            <a:ext cx="8229600" cy="1054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002060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070C0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、发送</a:t>
            </a:r>
            <a:r>
              <a:rPr lang="en-US" altLang="zh-CN" dirty="0"/>
              <a:t>ID</a:t>
            </a:r>
            <a:r>
              <a:rPr lang="zh-CN" altLang="en-US" dirty="0"/>
              <a:t>给老师，接收镜像，如图所示。</a:t>
            </a:r>
          </a:p>
          <a:p>
            <a:pPr marL="0" lvl="1"/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9DB1D2A-1F91-7189-96ED-CD1600192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>
              <a:latin typeface="Arial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B8A9416-48CB-0790-5D6D-6FB44EBE5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42916"/>
            <a:ext cx="7727256" cy="477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/>
              <a:t>实验内容</a:t>
            </a:r>
            <a:endParaRPr lang="zh-CN" alt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13C24D-E04C-4F7E-A2C1-56FD3B791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>
              <a:latin typeface="Arial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2598074-108E-47C5-A420-0CE7919A92F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973339"/>
            <a:ext cx="8229600" cy="151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002060"/>
              </a:buClr>
              <a:buFont typeface="Wingdings" panose="05000000000000000000" pitchFamily="2" charset="2"/>
              <a:buChar char="v"/>
              <a:defRPr sz="28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0070C0"/>
              </a:buClr>
              <a:buSzPct val="6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、获取镜像后，申请虚拟机，如图所示。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05AE8BA-499F-4C25-898F-79EE8730D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en-US">
              <a:latin typeface="Arial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01B9578C-B4A4-46FD-BB1B-98F8FAE3E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44688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1142639-DF70-250B-767A-1633689C0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79" y="1936253"/>
            <a:ext cx="7724241" cy="414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6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PRESENTATION_TITLE" val="建设银行年终总结通用PPT背景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akvugzl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477</Words>
  <Application>Microsoft Office PowerPoint</Application>
  <PresentationFormat>全屏显示(4:3)</PresentationFormat>
  <Paragraphs>61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Huawei Sans</vt:lpstr>
      <vt:lpstr>等线</vt:lpstr>
      <vt:lpstr>宋体</vt:lpstr>
      <vt:lpstr>字魂59号-创粗黑</vt:lpstr>
      <vt:lpstr>Arial</vt:lpstr>
      <vt:lpstr>Calibri</vt:lpstr>
      <vt:lpstr>Wingdings</vt:lpstr>
      <vt:lpstr>Office 主题​​</vt:lpstr>
      <vt:lpstr>实验01 体验OpenStack</vt:lpstr>
      <vt:lpstr>实验目的</vt:lpstr>
      <vt:lpstr>实验要求</vt:lpstr>
      <vt:lpstr>OpenStack工作原理</vt:lpstr>
      <vt:lpstr>OpenStack工作原理</vt:lpstr>
      <vt:lpstr>实验内容</vt:lpstr>
      <vt:lpstr>实验内容</vt:lpstr>
      <vt:lpstr>实验内容</vt:lpstr>
      <vt:lpstr>实验内容</vt:lpstr>
      <vt:lpstr>实验内容</vt:lpstr>
      <vt:lpstr>实验内容</vt:lpstr>
      <vt:lpstr>实验内容</vt:lpstr>
      <vt:lpstr>实验内容</vt:lpstr>
      <vt:lpstr>实验内容</vt:lpstr>
      <vt:lpstr>实验内容</vt:lpstr>
      <vt:lpstr>实验内容</vt:lpstr>
      <vt:lpstr>实验内容</vt:lpstr>
      <vt:lpstr>实验内容</vt:lpstr>
      <vt:lpstr>实验内容</vt:lpstr>
      <vt:lpstr>思考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天蓝色</dc:title>
  <dc:creator>ljw</dc:creator>
  <cp:lastModifiedBy>Zhang Xiubo</cp:lastModifiedBy>
  <cp:revision>119</cp:revision>
  <dcterms:created xsi:type="dcterms:W3CDTF">2016-10-26T12:21:00Z</dcterms:created>
  <dcterms:modified xsi:type="dcterms:W3CDTF">2025-02-24T05:52:19Z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000D2C39DD1147198C7130698C8D6F9F</vt:lpwstr>
  </property>
</Properties>
</file>